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79" r:id="rId4"/>
    <p:sldId id="258" r:id="rId5"/>
    <p:sldId id="282" r:id="rId6"/>
    <p:sldId id="259" r:id="rId7"/>
    <p:sldId id="280" r:id="rId8"/>
    <p:sldId id="260" r:id="rId9"/>
    <p:sldId id="261" r:id="rId10"/>
    <p:sldId id="281" r:id="rId11"/>
    <p:sldId id="262" r:id="rId12"/>
    <p:sldId id="263" r:id="rId13"/>
    <p:sldId id="278" r:id="rId14"/>
    <p:sldId id="265" r:id="rId15"/>
    <p:sldId id="266" r:id="rId16"/>
    <p:sldId id="267" r:id="rId17"/>
    <p:sldId id="269" r:id="rId18"/>
    <p:sldId id="268" r:id="rId19"/>
    <p:sldId id="270" r:id="rId20"/>
    <p:sldId id="271" r:id="rId21"/>
    <p:sldId id="272" r:id="rId22"/>
    <p:sldId id="284" r:id="rId23"/>
    <p:sldId id="285" r:id="rId24"/>
    <p:sldId id="273" r:id="rId25"/>
    <p:sldId id="274" r:id="rId26"/>
    <p:sldId id="276" r:id="rId27"/>
    <p:sldId id="277" r:id="rId28"/>
    <p:sldId id="283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06C"/>
    <a:srgbClr val="FFDF7F"/>
    <a:srgbClr val="FEA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image" Target="../media/image20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8D2FB-9853-4295-8C32-00D34B63090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3A7F3F1-8CF1-44BA-B59B-D4DD0397D044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33A7F3F1-8CF1-44BA-B59B-D4DD0397D044}">
          <dgm:prSet phldrT="[Text]" custT="1"/>
          <dgm:spPr/>
          <dgm:t>
            <a:bodyPr/>
            <a:lstStyle/>
            <a:p>
              <a:r>
                <a:rPr lang="en-US" sz="1800" b="0" i="0" smtClean="0">
                  <a:latin typeface="Cambria Math" panose="02040503050406030204" pitchFamily="18" charset="0"/>
                </a:rPr>
                <a:t>𝑑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𝑠 ̂^2=−𝑑𝑡^2+𝑑𝑟^2+𝑟^2  (𝑑𝜃^2+sin^2⁡𝜃  𝑑𝜙^2 )</a:t>
              </a:r>
              <a:endParaRPr lang="en-US" sz="1800" dirty="0"/>
            </a:p>
          </dgm:t>
        </dgm:pt>
      </mc:Fallback>
    </mc:AlternateContent>
    <dgm:pt modelId="{B4CD6E05-366B-4015-A9E2-79B13EE97F4E}" type="parTrans" cxnId="{1DAC36D9-724F-4BAC-84D3-5B4B599789C7}">
      <dgm:prSet/>
      <dgm:spPr/>
      <dgm:t>
        <a:bodyPr/>
        <a:lstStyle/>
        <a:p>
          <a:endParaRPr lang="en-US"/>
        </a:p>
      </dgm:t>
    </dgm:pt>
    <dgm:pt modelId="{0543C5C9-770C-4F68-A51E-98F0F66A3DB0}" type="sibTrans" cxnId="{1DAC36D9-724F-4BAC-84D3-5B4B599789C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FAD2B37-5C45-4C8E-A474-F6F4FB8CE7E9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n-US" sz="1800" dirty="0"/>
            </a:p>
          </dgm:t>
        </dgm:pt>
      </mc:Choice>
      <mc:Fallback xmlns="">
        <dgm:pt modelId="{BFAD2B37-5C45-4C8E-A474-F6F4FB8CE7E9}">
          <dgm:prSet phldrT="[Text]" custT="1"/>
          <dgm:spPr/>
          <dgm:t>
            <a:bodyPr/>
            <a:lstStyle/>
            <a:p>
              <a:r>
                <a:rPr lang="en-US" sz="1800" b="0" i="0" smtClean="0">
                  <a:latin typeface="Cambria Math" panose="02040503050406030204" pitchFamily="18" charset="0"/>
                </a:rPr>
                <a:t>𝑑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𝑠 ̂^2=−𝑑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𝑢^2−2𝑑𝑢 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𝑑</a:t>
              </a:r>
              <a:r>
                <a:rPr lang="en-US" sz="1800" b="0" i="0" smtClean="0">
                  <a:latin typeface="Cambria Math" panose="02040503050406030204" pitchFamily="18" charset="0"/>
                </a:rPr>
                <a:t>𝑟</a:t>
              </a:r>
              <a:r>
                <a:rPr lang="en-US" sz="1800" b="0" i="0" smtClean="0">
                  <a:latin typeface="Cambria Math" panose="02040503050406030204" pitchFamily="18" charset="0"/>
                </a:rPr>
                <a:t>+𝑟^2  (𝑑𝜃^2+sin^2⁡𝜃  𝑑𝜙^2 )</a:t>
              </a:r>
              <a:endParaRPr lang="en-US" sz="1800" dirty="0"/>
            </a:p>
          </dgm:t>
        </dgm:pt>
      </mc:Fallback>
    </mc:AlternateContent>
    <dgm:pt modelId="{437AC784-E4C6-468B-91A9-1E847F98D229}" type="parTrans" cxnId="{2EB10FF2-E614-4FB4-BCFE-4EAFEC8336E1}">
      <dgm:prSet/>
      <dgm:spPr/>
      <dgm:t>
        <a:bodyPr/>
        <a:lstStyle/>
        <a:p>
          <a:endParaRPr lang="en-US"/>
        </a:p>
      </dgm:t>
    </dgm:pt>
    <dgm:pt modelId="{16424617-3DF8-4072-ADDC-BDBC457D07C4}" type="sibTrans" cxnId="{2EB10FF2-E614-4FB4-BCFE-4EAFEC8336E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BC5CDCD-EF51-4459-960B-9F8B2592648F}">
          <dgm:prSet phldrT="[Text]" custT="1"/>
          <dgm:spPr/>
          <dgm:t>
            <a:bodyPr/>
            <a:lstStyle/>
            <a:p>
              <a:endParaRPr lang="en-US" sz="2000" b="0" i="1" dirty="0" smtClean="0">
                <a:latin typeface="Cambria Math" panose="020405030504060302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en-US" sz="2000" b="0" i="1" dirty="0" smtClean="0">
                <a:latin typeface="Cambria Math" panose="020405030504060302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m:oMathPara>
              </a14:m>
              <a:endParaRPr lang="en-US" sz="2000" dirty="0"/>
            </a:p>
          </dgm:t>
        </dgm:pt>
      </mc:Choice>
      <mc:Fallback xmlns="">
        <dgm:pt modelId="{7BC5CDCD-EF51-4459-960B-9F8B2592648F}">
          <dgm:prSet phldrT="[Text]" custT="1"/>
          <dgm:spPr/>
          <dgm:t>
            <a:bodyPr/>
            <a:lstStyle/>
            <a:p>
              <a:endParaRPr lang="en-US" sz="2000" b="0" i="1" dirty="0" smtClean="0">
                <a:latin typeface="Cambria Math" panose="02040503050406030204" pitchFamily="18" charset="0"/>
              </a:endParaRPr>
            </a:p>
            <a:p>
              <a:r>
                <a:rPr lang="en-US" sz="2000" b="0" i="0" smtClean="0">
                  <a:latin typeface="Cambria Math" panose="02040503050406030204" pitchFamily="18" charset="0"/>
                </a:rPr>
                <a:t>𝑑𝑠^2=〖−Ω〗^2  𝑑𝑢^2+2 𝑑𝑢 𝑑Ω+</a:t>
              </a:r>
              <a:r>
                <a:rPr lang="en-US" sz="2000" b="0" i="0" smtClean="0">
                  <a:latin typeface="Cambria Math" panose="02040503050406030204" pitchFamily="18" charset="0"/>
                </a:rPr>
                <a:t>𝑑</a:t>
              </a:r>
              <a:r>
                <a:rPr lang="en-US" sz="2000" b="0" i="0" smtClean="0">
                  <a:latin typeface="Cambria Math" panose="02040503050406030204" pitchFamily="18" charset="0"/>
                </a:rPr>
                <a:t>𝜃^2+sin^2⁡𝜃  𝑑𝜙^2</a:t>
              </a:r>
              <a:endParaRPr lang="en-US" sz="2000" b="0" i="1" dirty="0" smtClean="0">
                <a:latin typeface="Cambria Math" panose="02040503050406030204" pitchFamily="18" charset="0"/>
              </a:endParaRPr>
            </a:p>
            <a:p>
              <a:r>
                <a:rPr lang="en-US" sz="2000" b="0" i="0" smtClean="0">
                  <a:latin typeface="Cambria Math" panose="02040503050406030204" pitchFamily="18" charset="0"/>
                </a:rPr>
                <a:t> </a:t>
              </a:r>
              <a:r>
                <a:rPr lang="en-US" sz="2000" b="0" i="0" smtClean="0">
                  <a:latin typeface="Cambria Math" panose="02040503050406030204" pitchFamily="18" charset="0"/>
                </a:rPr>
                <a:t>  </a:t>
              </a:r>
              <a:endParaRPr lang="en-US" sz="2000" dirty="0"/>
            </a:p>
          </dgm:t>
        </dgm:pt>
      </mc:Fallback>
    </mc:AlternateContent>
    <dgm:pt modelId="{5712997D-AC4B-4557-A163-5EB6E067B3D9}" type="parTrans" cxnId="{C9A9F54B-08AC-4891-8DA7-EB2AE0E1DD62}">
      <dgm:prSet/>
      <dgm:spPr/>
      <dgm:t>
        <a:bodyPr/>
        <a:lstStyle/>
        <a:p>
          <a:endParaRPr lang="en-US"/>
        </a:p>
      </dgm:t>
    </dgm:pt>
    <dgm:pt modelId="{487DB58E-FF72-4D41-B93D-6FD788023F33}" type="sibTrans" cxnId="{C9A9F54B-08AC-4891-8DA7-EB2AE0E1DD62}">
      <dgm:prSet/>
      <dgm:spPr/>
      <dgm:t>
        <a:bodyPr/>
        <a:lstStyle/>
        <a:p>
          <a:endParaRPr lang="en-US"/>
        </a:p>
      </dgm:t>
    </dgm:pt>
    <dgm:pt modelId="{0F7D57B0-035B-4D50-841E-6D9988DCC60F}" type="pres">
      <dgm:prSet presAssocID="{90E8D2FB-9853-4295-8C32-00D34B6309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D9AF0-83D8-4E3C-A68F-F5A7952577D4}" type="pres">
      <dgm:prSet presAssocID="{90E8D2FB-9853-4295-8C32-00D34B63090A}" presName="dummyMaxCanvas" presStyleCnt="0">
        <dgm:presLayoutVars/>
      </dgm:prSet>
      <dgm:spPr/>
    </dgm:pt>
    <dgm:pt modelId="{30B6214A-3739-4ADE-92DE-824F982D6CF9}" type="pres">
      <dgm:prSet presAssocID="{90E8D2FB-9853-4295-8C32-00D34B63090A}" presName="ThreeNodes_1" presStyleLbl="node1" presStyleIdx="0" presStyleCnt="3" custScaleX="73941" custScaleY="5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3E295-1B51-4570-824D-5850E3A101CB}" type="pres">
      <dgm:prSet presAssocID="{90E8D2FB-9853-4295-8C32-00D34B63090A}" presName="ThreeNodes_2" presStyleLbl="node1" presStyleIdx="1" presStyleCnt="3" custScaleX="78431" custScaleY="55075" custLinFactNeighborX="-1771" custLinFactNeighborY="-35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FBF7F-DDA8-401F-99D4-4DDD00427C1F}" type="pres">
      <dgm:prSet presAssocID="{90E8D2FB-9853-4295-8C32-00D34B63090A}" presName="ThreeNodes_3" presStyleLbl="node1" presStyleIdx="2" presStyleCnt="3" custScaleX="91334" custScaleY="60610" custLinFactNeighborX="538" custLinFactNeighborY="-64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61443-5B35-42F3-8FE5-882DABF25756}" type="pres">
      <dgm:prSet presAssocID="{90E8D2FB-9853-4295-8C32-00D34B63090A}" presName="ThreeConn_1-2" presStyleLbl="fgAccFollowNode1" presStyleIdx="0" presStyleCnt="2" custLinFactX="-33300" custLinFactNeighborX="-100000" custLinFactNeighborY="-38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E629D-26B2-4EDC-82A0-CEDDAF8B37B9}" type="pres">
      <dgm:prSet presAssocID="{90E8D2FB-9853-4295-8C32-00D34B63090A}" presName="ThreeConn_2-3" presStyleLbl="fgAccFollowNode1" presStyleIdx="1" presStyleCnt="2" custLinFactX="-51029" custLinFactNeighborX="-100000" custLinFactNeighborY="-7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3CDAF-8349-45D3-AA16-D64484463601}" type="pres">
      <dgm:prSet presAssocID="{90E8D2FB-9853-4295-8C32-00D34B63090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21D08-10FC-4C64-B115-927C84169AC4}" type="pres">
      <dgm:prSet presAssocID="{90E8D2FB-9853-4295-8C32-00D34B63090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9248B-12F2-4311-85F5-9DE95098D593}" type="pres">
      <dgm:prSet presAssocID="{90E8D2FB-9853-4295-8C32-00D34B63090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B5A82-6D7D-4A61-B0EC-40F22659D969}" type="presOf" srcId="{BFAD2B37-5C45-4C8E-A474-F6F4FB8CE7E9}" destId="{B0B21D08-10FC-4C64-B115-927C84169AC4}" srcOrd="1" destOrd="0" presId="urn:microsoft.com/office/officeart/2005/8/layout/vProcess5"/>
    <dgm:cxn modelId="{752A562A-468F-4219-8BC6-7B6DE72715CC}" type="presOf" srcId="{7BC5CDCD-EF51-4459-960B-9F8B2592648F}" destId="{B379248B-12F2-4311-85F5-9DE95098D593}" srcOrd="1" destOrd="0" presId="urn:microsoft.com/office/officeart/2005/8/layout/vProcess5"/>
    <dgm:cxn modelId="{1DAC36D9-724F-4BAC-84D3-5B4B599789C7}" srcId="{90E8D2FB-9853-4295-8C32-00D34B63090A}" destId="{33A7F3F1-8CF1-44BA-B59B-D4DD0397D044}" srcOrd="0" destOrd="0" parTransId="{B4CD6E05-366B-4015-A9E2-79B13EE97F4E}" sibTransId="{0543C5C9-770C-4F68-A51E-98F0F66A3DB0}"/>
    <dgm:cxn modelId="{CF28C4B2-7FE5-47D3-8D31-30E9C73F3568}" type="presOf" srcId="{90E8D2FB-9853-4295-8C32-00D34B63090A}" destId="{0F7D57B0-035B-4D50-841E-6D9988DCC60F}" srcOrd="0" destOrd="0" presId="urn:microsoft.com/office/officeart/2005/8/layout/vProcess5"/>
    <dgm:cxn modelId="{856D251A-F76C-4A8A-B2FD-BB20657D5EAE}" type="presOf" srcId="{33A7F3F1-8CF1-44BA-B59B-D4DD0397D044}" destId="{30B6214A-3739-4ADE-92DE-824F982D6CF9}" srcOrd="0" destOrd="0" presId="urn:microsoft.com/office/officeart/2005/8/layout/vProcess5"/>
    <dgm:cxn modelId="{46C2B0EB-86D8-46A5-86D4-854173E5D43B}" type="presOf" srcId="{7BC5CDCD-EF51-4459-960B-9F8B2592648F}" destId="{717FBF7F-DDA8-401F-99D4-4DDD00427C1F}" srcOrd="0" destOrd="0" presId="urn:microsoft.com/office/officeart/2005/8/layout/vProcess5"/>
    <dgm:cxn modelId="{C9A9F54B-08AC-4891-8DA7-EB2AE0E1DD62}" srcId="{90E8D2FB-9853-4295-8C32-00D34B63090A}" destId="{7BC5CDCD-EF51-4459-960B-9F8B2592648F}" srcOrd="2" destOrd="0" parTransId="{5712997D-AC4B-4557-A163-5EB6E067B3D9}" sibTransId="{487DB58E-FF72-4D41-B93D-6FD788023F33}"/>
    <dgm:cxn modelId="{63052A1C-6A48-4264-91D6-D4E60929BB1E}" type="presOf" srcId="{33A7F3F1-8CF1-44BA-B59B-D4DD0397D044}" destId="{C263CDAF-8349-45D3-AA16-D64484463601}" srcOrd="1" destOrd="0" presId="urn:microsoft.com/office/officeart/2005/8/layout/vProcess5"/>
    <dgm:cxn modelId="{DDABCFF0-FD0C-4347-9FFA-99208C315B94}" type="presOf" srcId="{16424617-3DF8-4072-ADDC-BDBC457D07C4}" destId="{2A2E629D-26B2-4EDC-82A0-CEDDAF8B37B9}" srcOrd="0" destOrd="0" presId="urn:microsoft.com/office/officeart/2005/8/layout/vProcess5"/>
    <dgm:cxn modelId="{2EB10FF2-E614-4FB4-BCFE-4EAFEC8336E1}" srcId="{90E8D2FB-9853-4295-8C32-00D34B63090A}" destId="{BFAD2B37-5C45-4C8E-A474-F6F4FB8CE7E9}" srcOrd="1" destOrd="0" parTransId="{437AC784-E4C6-468B-91A9-1E847F98D229}" sibTransId="{16424617-3DF8-4072-ADDC-BDBC457D07C4}"/>
    <dgm:cxn modelId="{6B144B13-51DB-43BE-BA24-646A5CF4F25B}" type="presOf" srcId="{BFAD2B37-5C45-4C8E-A474-F6F4FB8CE7E9}" destId="{0A33E295-1B51-4570-824D-5850E3A101CB}" srcOrd="0" destOrd="0" presId="urn:microsoft.com/office/officeart/2005/8/layout/vProcess5"/>
    <dgm:cxn modelId="{FD3C42EC-5E28-4773-A6FF-F5A15EEABA71}" type="presOf" srcId="{0543C5C9-770C-4F68-A51E-98F0F66A3DB0}" destId="{3F861443-5B35-42F3-8FE5-882DABF25756}" srcOrd="0" destOrd="0" presId="urn:microsoft.com/office/officeart/2005/8/layout/vProcess5"/>
    <dgm:cxn modelId="{00748DC4-44BA-41EB-82CB-D1073540DF97}" type="presParOf" srcId="{0F7D57B0-035B-4D50-841E-6D9988DCC60F}" destId="{722D9AF0-83D8-4E3C-A68F-F5A7952577D4}" srcOrd="0" destOrd="0" presId="urn:microsoft.com/office/officeart/2005/8/layout/vProcess5"/>
    <dgm:cxn modelId="{B3C323F7-29C1-40CC-83A3-B84524BFD735}" type="presParOf" srcId="{0F7D57B0-035B-4D50-841E-6D9988DCC60F}" destId="{30B6214A-3739-4ADE-92DE-824F982D6CF9}" srcOrd="1" destOrd="0" presId="urn:microsoft.com/office/officeart/2005/8/layout/vProcess5"/>
    <dgm:cxn modelId="{B7610CC6-A724-4667-880C-B8679DC20731}" type="presParOf" srcId="{0F7D57B0-035B-4D50-841E-6D9988DCC60F}" destId="{0A33E295-1B51-4570-824D-5850E3A101CB}" srcOrd="2" destOrd="0" presId="urn:microsoft.com/office/officeart/2005/8/layout/vProcess5"/>
    <dgm:cxn modelId="{5B5CD01F-AF22-463B-BA16-E12071F3DD69}" type="presParOf" srcId="{0F7D57B0-035B-4D50-841E-6D9988DCC60F}" destId="{717FBF7F-DDA8-401F-99D4-4DDD00427C1F}" srcOrd="3" destOrd="0" presId="urn:microsoft.com/office/officeart/2005/8/layout/vProcess5"/>
    <dgm:cxn modelId="{B51F2531-574F-41A6-A626-CC8D7F8C8713}" type="presParOf" srcId="{0F7D57B0-035B-4D50-841E-6D9988DCC60F}" destId="{3F861443-5B35-42F3-8FE5-882DABF25756}" srcOrd="4" destOrd="0" presId="urn:microsoft.com/office/officeart/2005/8/layout/vProcess5"/>
    <dgm:cxn modelId="{E10736C0-2B66-4FEF-ADB6-DE9DECE654CF}" type="presParOf" srcId="{0F7D57B0-035B-4D50-841E-6D9988DCC60F}" destId="{2A2E629D-26B2-4EDC-82A0-CEDDAF8B37B9}" srcOrd="5" destOrd="0" presId="urn:microsoft.com/office/officeart/2005/8/layout/vProcess5"/>
    <dgm:cxn modelId="{824B6450-EC0F-4B6D-96E0-85604E2444E3}" type="presParOf" srcId="{0F7D57B0-035B-4D50-841E-6D9988DCC60F}" destId="{C263CDAF-8349-45D3-AA16-D64484463601}" srcOrd="6" destOrd="0" presId="urn:microsoft.com/office/officeart/2005/8/layout/vProcess5"/>
    <dgm:cxn modelId="{181F8190-FBC2-4226-BC08-B6AABBCBE560}" type="presParOf" srcId="{0F7D57B0-035B-4D50-841E-6D9988DCC60F}" destId="{B0B21D08-10FC-4C64-B115-927C84169AC4}" srcOrd="7" destOrd="0" presId="urn:microsoft.com/office/officeart/2005/8/layout/vProcess5"/>
    <dgm:cxn modelId="{13715448-4251-458F-8989-BECD885331A2}" type="presParOf" srcId="{0F7D57B0-035B-4D50-841E-6D9988DCC60F}" destId="{B379248B-12F2-4311-85F5-9DE95098D5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8D2FB-9853-4295-8C32-00D34B63090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7F3F1-8CF1-44BA-B59B-D4DD0397D044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B4CD6E05-366B-4015-A9E2-79B13EE97F4E}" type="parTrans" cxnId="{1DAC36D9-724F-4BAC-84D3-5B4B599789C7}">
      <dgm:prSet/>
      <dgm:spPr/>
      <dgm:t>
        <a:bodyPr/>
        <a:lstStyle/>
        <a:p>
          <a:endParaRPr lang="en-US"/>
        </a:p>
      </dgm:t>
    </dgm:pt>
    <dgm:pt modelId="{0543C5C9-770C-4F68-A51E-98F0F66A3DB0}" type="sibTrans" cxnId="{1DAC36D9-724F-4BAC-84D3-5B4B599789C7}">
      <dgm:prSet/>
      <dgm:spPr/>
      <dgm:t>
        <a:bodyPr/>
        <a:lstStyle/>
        <a:p>
          <a:endParaRPr lang="en-US"/>
        </a:p>
      </dgm:t>
    </dgm:pt>
    <dgm:pt modelId="{BFAD2B37-5C45-4C8E-A474-F6F4FB8CE7E9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437AC784-E4C6-468B-91A9-1E847F98D229}" type="parTrans" cxnId="{2EB10FF2-E614-4FB4-BCFE-4EAFEC8336E1}">
      <dgm:prSet/>
      <dgm:spPr/>
      <dgm:t>
        <a:bodyPr/>
        <a:lstStyle/>
        <a:p>
          <a:endParaRPr lang="en-US"/>
        </a:p>
      </dgm:t>
    </dgm:pt>
    <dgm:pt modelId="{16424617-3DF8-4072-ADDC-BDBC457D07C4}" type="sibTrans" cxnId="{2EB10FF2-E614-4FB4-BCFE-4EAFEC8336E1}">
      <dgm:prSet/>
      <dgm:spPr/>
      <dgm:t>
        <a:bodyPr/>
        <a:lstStyle/>
        <a:p>
          <a:endParaRPr lang="en-US"/>
        </a:p>
      </dgm:t>
    </dgm:pt>
    <dgm:pt modelId="{7BC5CDCD-EF51-4459-960B-9F8B2592648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5712997D-AC4B-4557-A163-5EB6E067B3D9}" type="parTrans" cxnId="{C9A9F54B-08AC-4891-8DA7-EB2AE0E1DD62}">
      <dgm:prSet/>
      <dgm:spPr/>
      <dgm:t>
        <a:bodyPr/>
        <a:lstStyle/>
        <a:p>
          <a:endParaRPr lang="en-US"/>
        </a:p>
      </dgm:t>
    </dgm:pt>
    <dgm:pt modelId="{487DB58E-FF72-4D41-B93D-6FD788023F33}" type="sibTrans" cxnId="{C9A9F54B-08AC-4891-8DA7-EB2AE0E1DD62}">
      <dgm:prSet/>
      <dgm:spPr/>
      <dgm:t>
        <a:bodyPr/>
        <a:lstStyle/>
        <a:p>
          <a:endParaRPr lang="en-US"/>
        </a:p>
      </dgm:t>
    </dgm:pt>
    <dgm:pt modelId="{0F7D57B0-035B-4D50-841E-6D9988DCC60F}" type="pres">
      <dgm:prSet presAssocID="{90E8D2FB-9853-4295-8C32-00D34B63090A}" presName="outerComposite" presStyleCnt="0">
        <dgm:presLayoutVars>
          <dgm:chMax val="5"/>
          <dgm:dir/>
          <dgm:resizeHandles val="exact"/>
        </dgm:presLayoutVars>
      </dgm:prSet>
      <dgm:spPr/>
    </dgm:pt>
    <dgm:pt modelId="{722D9AF0-83D8-4E3C-A68F-F5A7952577D4}" type="pres">
      <dgm:prSet presAssocID="{90E8D2FB-9853-4295-8C32-00D34B63090A}" presName="dummyMaxCanvas" presStyleCnt="0">
        <dgm:presLayoutVars/>
      </dgm:prSet>
      <dgm:spPr/>
    </dgm:pt>
    <dgm:pt modelId="{30B6214A-3739-4ADE-92DE-824F982D6CF9}" type="pres">
      <dgm:prSet presAssocID="{90E8D2FB-9853-4295-8C32-00D34B63090A}" presName="ThreeNodes_1" presStyleLbl="node1" presStyleIdx="0" presStyleCnt="3" custScaleX="73941" custScaleY="5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3E295-1B51-4570-824D-5850E3A101CB}" type="pres">
      <dgm:prSet presAssocID="{90E8D2FB-9853-4295-8C32-00D34B63090A}" presName="ThreeNodes_2" presStyleLbl="node1" presStyleIdx="1" presStyleCnt="3" custScaleX="78431" custScaleY="55075" custLinFactNeighborX="-1771" custLinFactNeighborY="-35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FBF7F-DDA8-401F-99D4-4DDD00427C1F}" type="pres">
      <dgm:prSet presAssocID="{90E8D2FB-9853-4295-8C32-00D34B63090A}" presName="ThreeNodes_3" presStyleLbl="node1" presStyleIdx="2" presStyleCnt="3" custScaleX="91334" custScaleY="60610" custLinFactNeighborX="538" custLinFactNeighborY="-64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61443-5B35-42F3-8FE5-882DABF25756}" type="pres">
      <dgm:prSet presAssocID="{90E8D2FB-9853-4295-8C32-00D34B63090A}" presName="ThreeConn_1-2" presStyleLbl="fgAccFollowNode1" presStyleIdx="0" presStyleCnt="2" custLinFactX="-33300" custLinFactNeighborX="-100000" custLinFactNeighborY="-38642">
        <dgm:presLayoutVars>
          <dgm:bulletEnabled val="1"/>
        </dgm:presLayoutVars>
      </dgm:prSet>
      <dgm:spPr/>
    </dgm:pt>
    <dgm:pt modelId="{2A2E629D-26B2-4EDC-82A0-CEDDAF8B37B9}" type="pres">
      <dgm:prSet presAssocID="{90E8D2FB-9853-4295-8C32-00D34B63090A}" presName="ThreeConn_2-3" presStyleLbl="fgAccFollowNode1" presStyleIdx="1" presStyleCnt="2" custLinFactX="-51029" custLinFactNeighborX="-100000" custLinFactNeighborY="-77485">
        <dgm:presLayoutVars>
          <dgm:bulletEnabled val="1"/>
        </dgm:presLayoutVars>
      </dgm:prSet>
      <dgm:spPr/>
    </dgm:pt>
    <dgm:pt modelId="{C263CDAF-8349-45D3-AA16-D64484463601}" type="pres">
      <dgm:prSet presAssocID="{90E8D2FB-9853-4295-8C32-00D34B63090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21D08-10FC-4C64-B115-927C84169AC4}" type="pres">
      <dgm:prSet presAssocID="{90E8D2FB-9853-4295-8C32-00D34B63090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9248B-12F2-4311-85F5-9DE95098D593}" type="pres">
      <dgm:prSet presAssocID="{90E8D2FB-9853-4295-8C32-00D34B63090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B5A82-6D7D-4A61-B0EC-40F22659D969}" type="presOf" srcId="{BFAD2B37-5C45-4C8E-A474-F6F4FB8CE7E9}" destId="{B0B21D08-10FC-4C64-B115-927C84169AC4}" srcOrd="1" destOrd="0" presId="urn:microsoft.com/office/officeart/2005/8/layout/vProcess5"/>
    <dgm:cxn modelId="{752A562A-468F-4219-8BC6-7B6DE72715CC}" type="presOf" srcId="{7BC5CDCD-EF51-4459-960B-9F8B2592648F}" destId="{B379248B-12F2-4311-85F5-9DE95098D593}" srcOrd="1" destOrd="0" presId="urn:microsoft.com/office/officeart/2005/8/layout/vProcess5"/>
    <dgm:cxn modelId="{1DAC36D9-724F-4BAC-84D3-5B4B599789C7}" srcId="{90E8D2FB-9853-4295-8C32-00D34B63090A}" destId="{33A7F3F1-8CF1-44BA-B59B-D4DD0397D044}" srcOrd="0" destOrd="0" parTransId="{B4CD6E05-366B-4015-A9E2-79B13EE97F4E}" sibTransId="{0543C5C9-770C-4F68-A51E-98F0F66A3DB0}"/>
    <dgm:cxn modelId="{CF28C4B2-7FE5-47D3-8D31-30E9C73F3568}" type="presOf" srcId="{90E8D2FB-9853-4295-8C32-00D34B63090A}" destId="{0F7D57B0-035B-4D50-841E-6D9988DCC60F}" srcOrd="0" destOrd="0" presId="urn:microsoft.com/office/officeart/2005/8/layout/vProcess5"/>
    <dgm:cxn modelId="{856D251A-F76C-4A8A-B2FD-BB20657D5EAE}" type="presOf" srcId="{33A7F3F1-8CF1-44BA-B59B-D4DD0397D044}" destId="{30B6214A-3739-4ADE-92DE-824F982D6CF9}" srcOrd="0" destOrd="0" presId="urn:microsoft.com/office/officeart/2005/8/layout/vProcess5"/>
    <dgm:cxn modelId="{46C2B0EB-86D8-46A5-86D4-854173E5D43B}" type="presOf" srcId="{7BC5CDCD-EF51-4459-960B-9F8B2592648F}" destId="{717FBF7F-DDA8-401F-99D4-4DDD00427C1F}" srcOrd="0" destOrd="0" presId="urn:microsoft.com/office/officeart/2005/8/layout/vProcess5"/>
    <dgm:cxn modelId="{C9A9F54B-08AC-4891-8DA7-EB2AE0E1DD62}" srcId="{90E8D2FB-9853-4295-8C32-00D34B63090A}" destId="{7BC5CDCD-EF51-4459-960B-9F8B2592648F}" srcOrd="2" destOrd="0" parTransId="{5712997D-AC4B-4557-A163-5EB6E067B3D9}" sibTransId="{487DB58E-FF72-4D41-B93D-6FD788023F33}"/>
    <dgm:cxn modelId="{63052A1C-6A48-4264-91D6-D4E60929BB1E}" type="presOf" srcId="{33A7F3F1-8CF1-44BA-B59B-D4DD0397D044}" destId="{C263CDAF-8349-45D3-AA16-D64484463601}" srcOrd="1" destOrd="0" presId="urn:microsoft.com/office/officeart/2005/8/layout/vProcess5"/>
    <dgm:cxn modelId="{DDABCFF0-FD0C-4347-9FFA-99208C315B94}" type="presOf" srcId="{16424617-3DF8-4072-ADDC-BDBC457D07C4}" destId="{2A2E629D-26B2-4EDC-82A0-CEDDAF8B37B9}" srcOrd="0" destOrd="0" presId="urn:microsoft.com/office/officeart/2005/8/layout/vProcess5"/>
    <dgm:cxn modelId="{2EB10FF2-E614-4FB4-BCFE-4EAFEC8336E1}" srcId="{90E8D2FB-9853-4295-8C32-00D34B63090A}" destId="{BFAD2B37-5C45-4C8E-A474-F6F4FB8CE7E9}" srcOrd="1" destOrd="0" parTransId="{437AC784-E4C6-468B-91A9-1E847F98D229}" sibTransId="{16424617-3DF8-4072-ADDC-BDBC457D07C4}"/>
    <dgm:cxn modelId="{6B144B13-51DB-43BE-BA24-646A5CF4F25B}" type="presOf" srcId="{BFAD2B37-5C45-4C8E-A474-F6F4FB8CE7E9}" destId="{0A33E295-1B51-4570-824D-5850E3A101CB}" srcOrd="0" destOrd="0" presId="urn:microsoft.com/office/officeart/2005/8/layout/vProcess5"/>
    <dgm:cxn modelId="{FD3C42EC-5E28-4773-A6FF-F5A15EEABA71}" type="presOf" srcId="{0543C5C9-770C-4F68-A51E-98F0F66A3DB0}" destId="{3F861443-5B35-42F3-8FE5-882DABF25756}" srcOrd="0" destOrd="0" presId="urn:microsoft.com/office/officeart/2005/8/layout/vProcess5"/>
    <dgm:cxn modelId="{00748DC4-44BA-41EB-82CB-D1073540DF97}" type="presParOf" srcId="{0F7D57B0-035B-4D50-841E-6D9988DCC60F}" destId="{722D9AF0-83D8-4E3C-A68F-F5A7952577D4}" srcOrd="0" destOrd="0" presId="urn:microsoft.com/office/officeart/2005/8/layout/vProcess5"/>
    <dgm:cxn modelId="{B3C323F7-29C1-40CC-83A3-B84524BFD735}" type="presParOf" srcId="{0F7D57B0-035B-4D50-841E-6D9988DCC60F}" destId="{30B6214A-3739-4ADE-92DE-824F982D6CF9}" srcOrd="1" destOrd="0" presId="urn:microsoft.com/office/officeart/2005/8/layout/vProcess5"/>
    <dgm:cxn modelId="{B7610CC6-A724-4667-880C-B8679DC20731}" type="presParOf" srcId="{0F7D57B0-035B-4D50-841E-6D9988DCC60F}" destId="{0A33E295-1B51-4570-824D-5850E3A101CB}" srcOrd="2" destOrd="0" presId="urn:microsoft.com/office/officeart/2005/8/layout/vProcess5"/>
    <dgm:cxn modelId="{5B5CD01F-AF22-463B-BA16-E12071F3DD69}" type="presParOf" srcId="{0F7D57B0-035B-4D50-841E-6D9988DCC60F}" destId="{717FBF7F-DDA8-401F-99D4-4DDD00427C1F}" srcOrd="3" destOrd="0" presId="urn:microsoft.com/office/officeart/2005/8/layout/vProcess5"/>
    <dgm:cxn modelId="{B51F2531-574F-41A6-A626-CC8D7F8C8713}" type="presParOf" srcId="{0F7D57B0-035B-4D50-841E-6D9988DCC60F}" destId="{3F861443-5B35-42F3-8FE5-882DABF25756}" srcOrd="4" destOrd="0" presId="urn:microsoft.com/office/officeart/2005/8/layout/vProcess5"/>
    <dgm:cxn modelId="{E10736C0-2B66-4FEF-ADB6-DE9DECE654CF}" type="presParOf" srcId="{0F7D57B0-035B-4D50-841E-6D9988DCC60F}" destId="{2A2E629D-26B2-4EDC-82A0-CEDDAF8B37B9}" srcOrd="5" destOrd="0" presId="urn:microsoft.com/office/officeart/2005/8/layout/vProcess5"/>
    <dgm:cxn modelId="{824B6450-EC0F-4B6D-96E0-85604E2444E3}" type="presParOf" srcId="{0F7D57B0-035B-4D50-841E-6D9988DCC60F}" destId="{C263CDAF-8349-45D3-AA16-D64484463601}" srcOrd="6" destOrd="0" presId="urn:microsoft.com/office/officeart/2005/8/layout/vProcess5"/>
    <dgm:cxn modelId="{181F8190-FBC2-4226-BC08-B6AABBCBE560}" type="presParOf" srcId="{0F7D57B0-035B-4D50-841E-6D9988DCC60F}" destId="{B0B21D08-10FC-4C64-B115-927C84169AC4}" srcOrd="7" destOrd="0" presId="urn:microsoft.com/office/officeart/2005/8/layout/vProcess5"/>
    <dgm:cxn modelId="{13715448-4251-458F-8989-BECD885331A2}" type="presParOf" srcId="{0F7D57B0-035B-4D50-841E-6D9988DCC60F}" destId="{B379248B-12F2-4311-85F5-9DE95098D5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EFE9D-BA7B-48EB-9FAB-486A303ECB9A}" type="doc">
      <dgm:prSet loTypeId="urn:microsoft.com/office/officeart/2005/8/layout/arrow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3BC1A3E-C5AB-4156-98BF-E81A11B824AB}">
          <dgm:prSet phldrT="[Text]"/>
          <dgm:spPr/>
          <dgm:t>
            <a:bodyPr/>
            <a:lstStyle/>
            <a:p>
              <a:r>
                <a:rPr lang="en-US" b="1" dirty="0" smtClean="0"/>
                <a:t>Universal structure</a:t>
              </a: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</m:sub>
                  </m:sSub>
                  <m:acc>
                    <m:accPr>
                      <m:chr m:val="̂"/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e>
                  </m:acc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2 </m:t>
                  </m:r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𝛼</m:t>
                  </m:r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</m:sub>
                  </m:sSub>
                </m:oMath>
              </a14:m>
              <a:r>
                <a:rPr lang="en-US" dirty="0" smtClean="0"/>
                <a:t> with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sub>
                  </m:sSub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𝛼</m:t>
                  </m:r>
                  <m:acc>
                    <m:accPr>
                      <m:chr m:val="̂"/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e>
                  </m:acc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0</m:t>
                  </m:r>
                </m:oMath>
              </a14:m>
              <a:endParaRPr lang="en-US" b="0" dirty="0" smtClean="0">
                <a:ea typeface="Cambria Math" panose="02040503050406030204" pitchFamily="18" charset="0"/>
              </a:endParaRP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sub>
                  </m:sSub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sup>
                  </m:sSup>
                  <m:acc>
                    <m:accPr>
                      <m:chr m:val="̂"/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e>
                  </m:acc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−</m:t>
                  </m:r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𝛼</m:t>
                  </m:r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sup>
                  </m:sSup>
                </m:oMath>
              </a14:m>
              <a:r>
                <a:rPr lang="en-US" dirty="0" smtClean="0"/>
                <a:t> </a:t>
              </a:r>
            </a:p>
          </dgm:t>
        </dgm:pt>
      </mc:Choice>
      <mc:Fallback xmlns="">
        <dgm:pt modelId="{D3BC1A3E-C5AB-4156-98BF-E81A11B824AB}">
          <dgm:prSet phldrT="[Text]"/>
          <dgm:spPr/>
          <dgm:t>
            <a:bodyPr/>
            <a:lstStyle/>
            <a:p>
              <a:r>
                <a:rPr lang="en-US" b="1" dirty="0" smtClean="0"/>
                <a:t>Universal structure</a:t>
              </a:r>
            </a:p>
            <a:p>
              <a:r>
                <a:rPr lang="en-US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ℒ</a:t>
              </a:r>
              <a:r>
                <a:rPr lang="en-US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_𝜉 𝑞_𝑎𝑏 = ̂2 𝛼〖 𝑞〗_𝑎𝑏</a:t>
              </a:r>
              <a:r>
                <a:rPr lang="en-US" dirty="0" smtClean="0"/>
                <a:t> with </a:t>
              </a:r>
              <a:r>
                <a:rPr lang="en-US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ℒ</a:t>
              </a:r>
              <a:r>
                <a:rPr lang="en-US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_𝑛 𝛼= ̂0</a:t>
              </a:r>
              <a:endParaRPr lang="en-US" b="0" dirty="0" smtClean="0">
                <a:ea typeface="Cambria Math" panose="02040503050406030204" pitchFamily="18" charset="0"/>
              </a:endParaRPr>
            </a:p>
            <a:p>
              <a:r>
                <a:rPr lang="en-US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ℒ</a:t>
              </a:r>
              <a:r>
                <a:rPr lang="en-US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_𝜉 𝑛^𝑎 = ̂  −𝛼 𝑛^𝑎</a:t>
              </a:r>
              <a:r>
                <a:rPr lang="en-US" dirty="0" smtClean="0"/>
                <a:t> </a:t>
              </a:r>
            </a:p>
          </dgm:t>
        </dgm:pt>
      </mc:Fallback>
    </mc:AlternateContent>
    <dgm:pt modelId="{9F1B723B-436B-4022-B195-020E13C44E9B}" type="parTrans" cxnId="{70B1D355-18DE-410B-A58D-545D5486AC01}">
      <dgm:prSet/>
      <dgm:spPr/>
      <dgm:t>
        <a:bodyPr/>
        <a:lstStyle/>
        <a:p>
          <a:endParaRPr lang="en-US"/>
        </a:p>
      </dgm:t>
    </dgm:pt>
    <dgm:pt modelId="{DD0B9A33-F3B4-4408-85C8-FF0D5B6AB2F6}" type="sibTrans" cxnId="{70B1D355-18DE-410B-A58D-545D5486AC0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285AA8-A430-4C05-88C8-09E2CE6D8656}">
          <dgm:prSet phldrT="[Text]"/>
          <dgm:spPr/>
          <dgm:t>
            <a:bodyPr/>
            <a:lstStyle/>
            <a:p>
              <a:r>
                <a:rPr lang="en-US" b="1" dirty="0" smtClean="0"/>
                <a:t>Coordinates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0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74285AA8-A430-4C05-88C8-09E2CE6D8656}">
          <dgm:prSet phldrT="[Text]"/>
          <dgm:spPr/>
          <dgm:t>
            <a:bodyPr/>
            <a:lstStyle/>
            <a:p>
              <a:r>
                <a:rPr lang="en-US" b="1" dirty="0" smtClean="0"/>
                <a:t>Coordinates</a:t>
              </a:r>
            </a:p>
            <a:p>
              <a:r>
                <a:rPr lang="en-US" b="0" i="0" smtClean="0">
                  <a:latin typeface="Cambria Math" panose="02040503050406030204" pitchFamily="18" charset="0"/>
                </a:rPr>
                <a:t>Ω^2</a:t>
              </a:r>
              <a:r>
                <a:rPr lang="en-US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ℒ_𝜉 𝑔 ̂_</a:t>
              </a:r>
              <a:r>
                <a:rPr lang="en-US" b="0" i="0" smtClean="0">
                  <a:latin typeface="Cambria Math" panose="02040503050406030204" pitchFamily="18" charset="0"/>
                </a:rPr>
                <a:t>𝑎𝑏 = ̂  0</a:t>
              </a:r>
              <a:endParaRPr lang="en-US" dirty="0"/>
            </a:p>
          </dgm:t>
        </dgm:pt>
      </mc:Fallback>
    </mc:AlternateContent>
    <dgm:pt modelId="{B5D71F93-2437-4BC2-A9F2-AC2A0FC9099A}" type="parTrans" cxnId="{D469CB14-797E-4089-8CE4-D5422826B576}">
      <dgm:prSet/>
      <dgm:spPr/>
      <dgm:t>
        <a:bodyPr/>
        <a:lstStyle/>
        <a:p>
          <a:endParaRPr lang="en-US"/>
        </a:p>
      </dgm:t>
    </dgm:pt>
    <dgm:pt modelId="{4239AC29-7810-42DD-9B82-2143F7A1D4D2}" type="sibTrans" cxnId="{D469CB14-797E-4089-8CE4-D5422826B576}">
      <dgm:prSet/>
      <dgm:spPr/>
      <dgm:t>
        <a:bodyPr/>
        <a:lstStyle/>
        <a:p>
          <a:endParaRPr lang="en-US"/>
        </a:p>
      </dgm:t>
    </dgm:pt>
    <dgm:pt modelId="{2F159C28-0EC2-4ADE-BD56-09A53E2A5FB0}" type="pres">
      <dgm:prSet presAssocID="{B96EFE9D-BA7B-48EB-9FAB-486A303ECB9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CE67A-799F-420A-BE08-5FD13CA04914}" type="pres">
      <dgm:prSet presAssocID="{B96EFE9D-BA7B-48EB-9FAB-486A303ECB9A}" presName="divider" presStyleLbl="fgShp" presStyleIdx="0" presStyleCnt="1"/>
      <dgm:spPr/>
    </dgm:pt>
    <dgm:pt modelId="{126DE34A-949A-4D85-9E07-CE8395D50654}" type="pres">
      <dgm:prSet presAssocID="{D3BC1A3E-C5AB-4156-98BF-E81A11B824AB}" presName="downArrow" presStyleLbl="node1" presStyleIdx="0" presStyleCnt="2"/>
      <dgm:spPr/>
    </dgm:pt>
    <dgm:pt modelId="{88AD16E6-4EAD-4AA2-8F22-E534E6F92F74}" type="pres">
      <dgm:prSet presAssocID="{D3BC1A3E-C5AB-4156-98BF-E81A11B824AB}" presName="downArrowText" presStyleLbl="revTx" presStyleIdx="0" presStyleCnt="2" custScaleX="204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735D6-D3A4-4D9D-93FB-EABB6AEF4082}" type="pres">
      <dgm:prSet presAssocID="{74285AA8-A430-4C05-88C8-09E2CE6D8656}" presName="upArrow" presStyleLbl="node1" presStyleIdx="1" presStyleCnt="2"/>
      <dgm:spPr/>
    </dgm:pt>
    <dgm:pt modelId="{32AEDF41-1EE0-408E-8EE6-6EACA24CE802}" type="pres">
      <dgm:prSet presAssocID="{74285AA8-A430-4C05-88C8-09E2CE6D865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AC1B5-769D-4850-AA42-0121CFC52A16}" type="presOf" srcId="{B96EFE9D-BA7B-48EB-9FAB-486A303ECB9A}" destId="{2F159C28-0EC2-4ADE-BD56-09A53E2A5FB0}" srcOrd="0" destOrd="0" presId="urn:microsoft.com/office/officeart/2005/8/layout/arrow3"/>
    <dgm:cxn modelId="{D469CB14-797E-4089-8CE4-D5422826B576}" srcId="{B96EFE9D-BA7B-48EB-9FAB-486A303ECB9A}" destId="{74285AA8-A430-4C05-88C8-09E2CE6D8656}" srcOrd="1" destOrd="0" parTransId="{B5D71F93-2437-4BC2-A9F2-AC2A0FC9099A}" sibTransId="{4239AC29-7810-42DD-9B82-2143F7A1D4D2}"/>
    <dgm:cxn modelId="{70B1D355-18DE-410B-A58D-545D5486AC01}" srcId="{B96EFE9D-BA7B-48EB-9FAB-486A303ECB9A}" destId="{D3BC1A3E-C5AB-4156-98BF-E81A11B824AB}" srcOrd="0" destOrd="0" parTransId="{9F1B723B-436B-4022-B195-020E13C44E9B}" sibTransId="{DD0B9A33-F3B4-4408-85C8-FF0D5B6AB2F6}"/>
    <dgm:cxn modelId="{538DF6FA-ED16-48A8-A2F7-F5F8D770D8CC}" type="presOf" srcId="{D3BC1A3E-C5AB-4156-98BF-E81A11B824AB}" destId="{88AD16E6-4EAD-4AA2-8F22-E534E6F92F74}" srcOrd="0" destOrd="0" presId="urn:microsoft.com/office/officeart/2005/8/layout/arrow3"/>
    <dgm:cxn modelId="{AE99F745-13BB-4607-8A12-5A31F0759E32}" type="presOf" srcId="{74285AA8-A430-4C05-88C8-09E2CE6D8656}" destId="{32AEDF41-1EE0-408E-8EE6-6EACA24CE802}" srcOrd="0" destOrd="0" presId="urn:microsoft.com/office/officeart/2005/8/layout/arrow3"/>
    <dgm:cxn modelId="{4631838C-32ED-4431-9968-AB54C78DD801}" type="presParOf" srcId="{2F159C28-0EC2-4ADE-BD56-09A53E2A5FB0}" destId="{1D7CE67A-799F-420A-BE08-5FD13CA04914}" srcOrd="0" destOrd="0" presId="urn:microsoft.com/office/officeart/2005/8/layout/arrow3"/>
    <dgm:cxn modelId="{C1633085-3779-4772-BC16-D8E5471CD104}" type="presParOf" srcId="{2F159C28-0EC2-4ADE-BD56-09A53E2A5FB0}" destId="{126DE34A-949A-4D85-9E07-CE8395D50654}" srcOrd="1" destOrd="0" presId="urn:microsoft.com/office/officeart/2005/8/layout/arrow3"/>
    <dgm:cxn modelId="{B1FC61D6-9F42-4A85-8DFA-6BC92A6A0CCC}" type="presParOf" srcId="{2F159C28-0EC2-4ADE-BD56-09A53E2A5FB0}" destId="{88AD16E6-4EAD-4AA2-8F22-E534E6F92F74}" srcOrd="2" destOrd="0" presId="urn:microsoft.com/office/officeart/2005/8/layout/arrow3"/>
    <dgm:cxn modelId="{1375B84E-16C0-4A18-B6A2-C5663A749A0D}" type="presParOf" srcId="{2F159C28-0EC2-4ADE-BD56-09A53E2A5FB0}" destId="{397735D6-D3A4-4D9D-93FB-EABB6AEF4082}" srcOrd="3" destOrd="0" presId="urn:microsoft.com/office/officeart/2005/8/layout/arrow3"/>
    <dgm:cxn modelId="{2C081269-2852-4F77-9C7C-65069EA66941}" type="presParOf" srcId="{2F159C28-0EC2-4ADE-BD56-09A53E2A5FB0}" destId="{32AEDF41-1EE0-408E-8EE6-6EACA24CE80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6EFE9D-BA7B-48EB-9FAB-486A303ECB9A}" type="doc">
      <dgm:prSet loTypeId="urn:microsoft.com/office/officeart/2005/8/layout/arrow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C1A3E-C5AB-4156-98BF-E81A11B824AB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9F1B723B-436B-4022-B195-020E13C44E9B}" type="parTrans" cxnId="{70B1D355-18DE-410B-A58D-545D5486AC01}">
      <dgm:prSet/>
      <dgm:spPr/>
      <dgm:t>
        <a:bodyPr/>
        <a:lstStyle/>
        <a:p>
          <a:endParaRPr lang="en-US"/>
        </a:p>
      </dgm:t>
    </dgm:pt>
    <dgm:pt modelId="{DD0B9A33-F3B4-4408-85C8-FF0D5B6AB2F6}" type="sibTrans" cxnId="{70B1D355-18DE-410B-A58D-545D5486AC01}">
      <dgm:prSet/>
      <dgm:spPr/>
      <dgm:t>
        <a:bodyPr/>
        <a:lstStyle/>
        <a:p>
          <a:endParaRPr lang="en-US"/>
        </a:p>
      </dgm:t>
    </dgm:pt>
    <dgm:pt modelId="{74285AA8-A430-4C05-88C8-09E2CE6D8656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B5D71F93-2437-4BC2-A9F2-AC2A0FC9099A}" type="parTrans" cxnId="{D469CB14-797E-4089-8CE4-D5422826B576}">
      <dgm:prSet/>
      <dgm:spPr/>
      <dgm:t>
        <a:bodyPr/>
        <a:lstStyle/>
        <a:p>
          <a:endParaRPr lang="en-US"/>
        </a:p>
      </dgm:t>
    </dgm:pt>
    <dgm:pt modelId="{4239AC29-7810-42DD-9B82-2143F7A1D4D2}" type="sibTrans" cxnId="{D469CB14-797E-4089-8CE4-D5422826B576}">
      <dgm:prSet/>
      <dgm:spPr/>
      <dgm:t>
        <a:bodyPr/>
        <a:lstStyle/>
        <a:p>
          <a:endParaRPr lang="en-US"/>
        </a:p>
      </dgm:t>
    </dgm:pt>
    <dgm:pt modelId="{2F159C28-0EC2-4ADE-BD56-09A53E2A5FB0}" type="pres">
      <dgm:prSet presAssocID="{B96EFE9D-BA7B-48EB-9FAB-486A303ECB9A}" presName="compositeShape" presStyleCnt="0">
        <dgm:presLayoutVars>
          <dgm:chMax val="2"/>
          <dgm:dir/>
          <dgm:resizeHandles val="exact"/>
        </dgm:presLayoutVars>
      </dgm:prSet>
      <dgm:spPr/>
    </dgm:pt>
    <dgm:pt modelId="{1D7CE67A-799F-420A-BE08-5FD13CA04914}" type="pres">
      <dgm:prSet presAssocID="{B96EFE9D-BA7B-48EB-9FAB-486A303ECB9A}" presName="divider" presStyleLbl="fgShp" presStyleIdx="0" presStyleCnt="1"/>
      <dgm:spPr/>
    </dgm:pt>
    <dgm:pt modelId="{126DE34A-949A-4D85-9E07-CE8395D50654}" type="pres">
      <dgm:prSet presAssocID="{D3BC1A3E-C5AB-4156-98BF-E81A11B824AB}" presName="downArrow" presStyleLbl="node1" presStyleIdx="0" presStyleCnt="2"/>
      <dgm:spPr/>
    </dgm:pt>
    <dgm:pt modelId="{88AD16E6-4EAD-4AA2-8F22-E534E6F92F74}" type="pres">
      <dgm:prSet presAssocID="{D3BC1A3E-C5AB-4156-98BF-E81A11B824AB}" presName="downArrowText" presStyleLbl="revTx" presStyleIdx="0" presStyleCnt="2" custScaleX="204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735D6-D3A4-4D9D-93FB-EABB6AEF4082}" type="pres">
      <dgm:prSet presAssocID="{74285AA8-A430-4C05-88C8-09E2CE6D8656}" presName="upArrow" presStyleLbl="node1" presStyleIdx="1" presStyleCnt="2"/>
      <dgm:spPr/>
    </dgm:pt>
    <dgm:pt modelId="{32AEDF41-1EE0-408E-8EE6-6EACA24CE802}" type="pres">
      <dgm:prSet presAssocID="{74285AA8-A430-4C05-88C8-09E2CE6D865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AC1B5-769D-4850-AA42-0121CFC52A16}" type="presOf" srcId="{B96EFE9D-BA7B-48EB-9FAB-486A303ECB9A}" destId="{2F159C28-0EC2-4ADE-BD56-09A53E2A5FB0}" srcOrd="0" destOrd="0" presId="urn:microsoft.com/office/officeart/2005/8/layout/arrow3"/>
    <dgm:cxn modelId="{D469CB14-797E-4089-8CE4-D5422826B576}" srcId="{B96EFE9D-BA7B-48EB-9FAB-486A303ECB9A}" destId="{74285AA8-A430-4C05-88C8-09E2CE6D8656}" srcOrd="1" destOrd="0" parTransId="{B5D71F93-2437-4BC2-A9F2-AC2A0FC9099A}" sibTransId="{4239AC29-7810-42DD-9B82-2143F7A1D4D2}"/>
    <dgm:cxn modelId="{70B1D355-18DE-410B-A58D-545D5486AC01}" srcId="{B96EFE9D-BA7B-48EB-9FAB-486A303ECB9A}" destId="{D3BC1A3E-C5AB-4156-98BF-E81A11B824AB}" srcOrd="0" destOrd="0" parTransId="{9F1B723B-436B-4022-B195-020E13C44E9B}" sibTransId="{DD0B9A33-F3B4-4408-85C8-FF0D5B6AB2F6}"/>
    <dgm:cxn modelId="{538DF6FA-ED16-48A8-A2F7-F5F8D770D8CC}" type="presOf" srcId="{D3BC1A3E-C5AB-4156-98BF-E81A11B824AB}" destId="{88AD16E6-4EAD-4AA2-8F22-E534E6F92F74}" srcOrd="0" destOrd="0" presId="urn:microsoft.com/office/officeart/2005/8/layout/arrow3"/>
    <dgm:cxn modelId="{AE99F745-13BB-4607-8A12-5A31F0759E32}" type="presOf" srcId="{74285AA8-A430-4C05-88C8-09E2CE6D8656}" destId="{32AEDF41-1EE0-408E-8EE6-6EACA24CE802}" srcOrd="0" destOrd="0" presId="urn:microsoft.com/office/officeart/2005/8/layout/arrow3"/>
    <dgm:cxn modelId="{4631838C-32ED-4431-9968-AB54C78DD801}" type="presParOf" srcId="{2F159C28-0EC2-4ADE-BD56-09A53E2A5FB0}" destId="{1D7CE67A-799F-420A-BE08-5FD13CA04914}" srcOrd="0" destOrd="0" presId="urn:microsoft.com/office/officeart/2005/8/layout/arrow3"/>
    <dgm:cxn modelId="{C1633085-3779-4772-BC16-D8E5471CD104}" type="presParOf" srcId="{2F159C28-0EC2-4ADE-BD56-09A53E2A5FB0}" destId="{126DE34A-949A-4D85-9E07-CE8395D50654}" srcOrd="1" destOrd="0" presId="urn:microsoft.com/office/officeart/2005/8/layout/arrow3"/>
    <dgm:cxn modelId="{B1FC61D6-9F42-4A85-8DFA-6BC92A6A0CCC}" type="presParOf" srcId="{2F159C28-0EC2-4ADE-BD56-09A53E2A5FB0}" destId="{88AD16E6-4EAD-4AA2-8F22-E534E6F92F74}" srcOrd="2" destOrd="0" presId="urn:microsoft.com/office/officeart/2005/8/layout/arrow3"/>
    <dgm:cxn modelId="{1375B84E-16C0-4A18-B6A2-C5663A749A0D}" type="presParOf" srcId="{2F159C28-0EC2-4ADE-BD56-09A53E2A5FB0}" destId="{397735D6-D3A4-4D9D-93FB-EABB6AEF4082}" srcOrd="3" destOrd="0" presId="urn:microsoft.com/office/officeart/2005/8/layout/arrow3"/>
    <dgm:cxn modelId="{2C081269-2852-4F77-9C7C-65069EA66941}" type="presParOf" srcId="{2F159C28-0EC2-4ADE-BD56-09A53E2A5FB0}" destId="{32AEDF41-1EE0-408E-8EE6-6EACA24CE80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677F93-0A92-4EEF-9F86-DD35C74FAE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D82050-3A39-4CA2-A44E-818CFFFD700D}">
      <dgm:prSet phldrT="[Text]"/>
      <dgm:spPr/>
      <dgm:t>
        <a:bodyPr/>
        <a:lstStyle/>
        <a:p>
          <a:r>
            <a:rPr lang="en-US" dirty="0" smtClean="0"/>
            <a:t>BMS</a:t>
          </a:r>
          <a:endParaRPr lang="en-US" dirty="0"/>
        </a:p>
      </dgm:t>
    </dgm:pt>
    <dgm:pt modelId="{52E05596-A7CA-4960-AC39-9094AA51CDF2}" type="parTrans" cxnId="{C91DC2B8-94EA-44CA-88DD-D4620857A7D3}">
      <dgm:prSet/>
      <dgm:spPr/>
      <dgm:t>
        <a:bodyPr/>
        <a:lstStyle/>
        <a:p>
          <a:endParaRPr lang="en-US"/>
        </a:p>
      </dgm:t>
    </dgm:pt>
    <dgm:pt modelId="{939FA613-0383-426D-9513-88F2FA0DBFB1}" type="sibTrans" cxnId="{C91DC2B8-94EA-44CA-88DD-D4620857A7D3}">
      <dgm:prSet/>
      <dgm:spPr/>
      <dgm:t>
        <a:bodyPr/>
        <a:lstStyle/>
        <a:p>
          <a:endParaRPr lang="en-US"/>
        </a:p>
      </dgm:t>
    </dgm:pt>
    <dgm:pt modelId="{544AF05F-B305-44CB-BAA5-6325B598A748}">
      <dgm:prSet phldrT="[Text]"/>
      <dgm:spPr/>
      <dgm:t>
        <a:bodyPr/>
        <a:lstStyle/>
        <a:p>
          <a:r>
            <a:rPr lang="en-US" dirty="0" smtClean="0"/>
            <a:t>translation subgroup</a:t>
          </a:r>
          <a:endParaRPr lang="en-US" dirty="0"/>
        </a:p>
      </dgm:t>
    </dgm:pt>
    <dgm:pt modelId="{97A4B766-41A5-4902-A0A4-11760CAC846E}" type="parTrans" cxnId="{C8866861-581C-4623-B5EB-6DA327F2C1E8}">
      <dgm:prSet/>
      <dgm:spPr/>
      <dgm:t>
        <a:bodyPr/>
        <a:lstStyle/>
        <a:p>
          <a:endParaRPr lang="en-US"/>
        </a:p>
      </dgm:t>
    </dgm:pt>
    <dgm:pt modelId="{166F974A-CF92-498A-AE34-F281A5877543}" type="sibTrans" cxnId="{C8866861-581C-4623-B5EB-6DA327F2C1E8}">
      <dgm:prSet/>
      <dgm:spPr/>
      <dgm:t>
        <a:bodyPr/>
        <a:lstStyle/>
        <a:p>
          <a:endParaRPr lang="en-US"/>
        </a:p>
      </dgm:t>
    </dgm:pt>
    <dgm:pt modelId="{7BE97875-F0D5-410C-A3BF-E21E5958FE9C}">
      <dgm:prSet phldrT="[Text]"/>
      <dgm:spPr/>
      <dgm:t>
        <a:bodyPr/>
        <a:lstStyle/>
        <a:p>
          <a:r>
            <a:rPr lang="en-US" dirty="0" smtClean="0"/>
            <a:t>Mass</a:t>
          </a:r>
          <a:endParaRPr lang="en-US" dirty="0"/>
        </a:p>
      </dgm:t>
    </dgm:pt>
    <dgm:pt modelId="{8B78D526-5033-40C3-A8DD-16F70CBC8826}" type="parTrans" cxnId="{8BDD6384-F6D7-4BD5-BC02-06B53A4D8FE5}">
      <dgm:prSet/>
      <dgm:spPr/>
      <dgm:t>
        <a:bodyPr/>
        <a:lstStyle/>
        <a:p>
          <a:endParaRPr lang="en-US"/>
        </a:p>
      </dgm:t>
    </dgm:pt>
    <dgm:pt modelId="{91FFB9E5-6AE9-4C7D-8CA1-7BB4E1A70129}" type="sibTrans" cxnId="{8BDD6384-F6D7-4BD5-BC02-06B53A4D8FE5}">
      <dgm:prSet/>
      <dgm:spPr/>
      <dgm:t>
        <a:bodyPr/>
        <a:lstStyle/>
        <a:p>
          <a:endParaRPr lang="en-US"/>
        </a:p>
      </dgm:t>
    </dgm:pt>
    <dgm:pt modelId="{ABC0B1C5-93D8-4601-AB5C-A376AC475464}">
      <dgm:prSet phldrT="[Text]"/>
      <dgm:spPr/>
      <dgm:t>
        <a:bodyPr/>
        <a:lstStyle/>
        <a:p>
          <a:r>
            <a:rPr lang="en-US" dirty="0" smtClean="0"/>
            <a:t>Linear momentum</a:t>
          </a:r>
          <a:endParaRPr lang="en-US" dirty="0"/>
        </a:p>
      </dgm:t>
    </dgm:pt>
    <dgm:pt modelId="{D4098412-D6DA-4EC9-9399-D996AF645647}" type="parTrans" cxnId="{F3431BA0-0A96-461D-A53F-3590509496B6}">
      <dgm:prSet/>
      <dgm:spPr/>
      <dgm:t>
        <a:bodyPr/>
        <a:lstStyle/>
        <a:p>
          <a:endParaRPr lang="en-US"/>
        </a:p>
      </dgm:t>
    </dgm:pt>
    <dgm:pt modelId="{677DBEE9-3CC2-4A31-B7EE-1EBAC20F0658}" type="sibTrans" cxnId="{F3431BA0-0A96-461D-A53F-3590509496B6}">
      <dgm:prSet/>
      <dgm:spPr/>
      <dgm:t>
        <a:bodyPr/>
        <a:lstStyle/>
        <a:p>
          <a:endParaRPr lang="en-US"/>
        </a:p>
      </dgm:t>
    </dgm:pt>
    <dgm:pt modelId="{454527C3-6B14-446E-A4EB-78354F6D778F}">
      <dgm:prSet phldrT="[Text]"/>
      <dgm:spPr/>
      <dgm:t>
        <a:bodyPr/>
        <a:lstStyle/>
        <a:p>
          <a:r>
            <a:rPr lang="en-US" dirty="0" smtClean="0"/>
            <a:t>(many) rotation subgroups</a:t>
          </a:r>
          <a:endParaRPr lang="en-US" dirty="0"/>
        </a:p>
      </dgm:t>
    </dgm:pt>
    <dgm:pt modelId="{EB02A99E-5022-4B16-A5EF-21AE2D7182D9}" type="parTrans" cxnId="{8D52E2EC-EE5C-4204-A518-F8454E465538}">
      <dgm:prSet/>
      <dgm:spPr/>
      <dgm:t>
        <a:bodyPr/>
        <a:lstStyle/>
        <a:p>
          <a:endParaRPr lang="en-US"/>
        </a:p>
      </dgm:t>
    </dgm:pt>
    <dgm:pt modelId="{0082C379-34B4-4B03-8091-109B0963D95C}" type="sibTrans" cxnId="{8D52E2EC-EE5C-4204-A518-F8454E465538}">
      <dgm:prSet/>
      <dgm:spPr/>
      <dgm:t>
        <a:bodyPr/>
        <a:lstStyle/>
        <a:p>
          <a:endParaRPr lang="en-US"/>
        </a:p>
      </dgm:t>
    </dgm:pt>
    <dgm:pt modelId="{B4D84B5A-C98A-4F4A-AF76-4186D1424096}">
      <dgm:prSet phldrT="[Text]"/>
      <dgm:spPr/>
      <dgm:t>
        <a:bodyPr/>
        <a:lstStyle/>
        <a:p>
          <a:r>
            <a:rPr lang="en-US" dirty="0" smtClean="0"/>
            <a:t>Angular momentum (up to </a:t>
          </a:r>
          <a:r>
            <a:rPr lang="en-US" dirty="0" err="1" smtClean="0"/>
            <a:t>supertranslations</a:t>
          </a:r>
          <a:r>
            <a:rPr lang="en-US" dirty="0" smtClean="0"/>
            <a:t>)</a:t>
          </a:r>
          <a:endParaRPr lang="en-US" dirty="0"/>
        </a:p>
      </dgm:t>
    </dgm:pt>
    <dgm:pt modelId="{48964427-8A4B-45CB-8B74-8C2596917266}" type="parTrans" cxnId="{E805ED0D-4A83-4F70-9EC2-1E10F6550958}">
      <dgm:prSet/>
      <dgm:spPr/>
      <dgm:t>
        <a:bodyPr/>
        <a:lstStyle/>
        <a:p>
          <a:endParaRPr lang="en-US"/>
        </a:p>
      </dgm:t>
    </dgm:pt>
    <dgm:pt modelId="{D90E9762-20F0-4D86-BB80-A0029D7BCE55}" type="sibTrans" cxnId="{E805ED0D-4A83-4F70-9EC2-1E10F6550958}">
      <dgm:prSet/>
      <dgm:spPr/>
      <dgm:t>
        <a:bodyPr/>
        <a:lstStyle/>
        <a:p>
          <a:endParaRPr lang="en-US"/>
        </a:p>
      </dgm:t>
    </dgm:pt>
    <dgm:pt modelId="{1EAA0DEC-6601-4E3D-8498-FB2503C6E771}">
      <dgm:prSet/>
      <dgm:spPr/>
      <dgm:t>
        <a:bodyPr/>
        <a:lstStyle/>
        <a:p>
          <a:r>
            <a:rPr lang="en-US" dirty="0" err="1" smtClean="0"/>
            <a:t>supertranslations</a:t>
          </a:r>
          <a:r>
            <a:rPr lang="en-US" dirty="0" smtClean="0"/>
            <a:t> subgroup</a:t>
          </a:r>
          <a:endParaRPr lang="en-US" dirty="0"/>
        </a:p>
      </dgm:t>
    </dgm:pt>
    <dgm:pt modelId="{C87002AC-B1A8-4775-B01D-AA50AEB5C687}" type="parTrans" cxnId="{CFD57327-6C94-4603-9DE7-776F7D79EE8F}">
      <dgm:prSet/>
      <dgm:spPr/>
      <dgm:t>
        <a:bodyPr/>
        <a:lstStyle/>
        <a:p>
          <a:endParaRPr lang="en-US"/>
        </a:p>
      </dgm:t>
    </dgm:pt>
    <dgm:pt modelId="{047C0BB0-D45D-4593-8BD2-28F88318F359}" type="sibTrans" cxnId="{CFD57327-6C94-4603-9DE7-776F7D79EE8F}">
      <dgm:prSet/>
      <dgm:spPr/>
      <dgm:t>
        <a:bodyPr/>
        <a:lstStyle/>
        <a:p>
          <a:endParaRPr lang="en-US"/>
        </a:p>
      </dgm:t>
    </dgm:pt>
    <dgm:pt modelId="{C7D34BA6-3687-4840-8B9B-2BB5EA8C231B}">
      <dgm:prSet/>
      <dgm:spPr/>
      <dgm:t>
        <a:bodyPr/>
        <a:lstStyle/>
        <a:p>
          <a:r>
            <a:rPr lang="en-US" dirty="0" smtClean="0"/>
            <a:t>Memory effect</a:t>
          </a:r>
          <a:endParaRPr lang="en-US" dirty="0"/>
        </a:p>
      </dgm:t>
    </dgm:pt>
    <dgm:pt modelId="{0457FF66-AC4C-470C-B6FB-168B874A3C1C}" type="parTrans" cxnId="{21CEC202-42B0-42CF-B017-36C4BE80AA2D}">
      <dgm:prSet/>
      <dgm:spPr/>
      <dgm:t>
        <a:bodyPr/>
        <a:lstStyle/>
        <a:p>
          <a:endParaRPr lang="en-US"/>
        </a:p>
      </dgm:t>
    </dgm:pt>
    <dgm:pt modelId="{E3360D3E-0B10-45DD-86CC-37F51A1E818D}" type="sibTrans" cxnId="{21CEC202-42B0-42CF-B017-36C4BE80AA2D}">
      <dgm:prSet/>
      <dgm:spPr/>
      <dgm:t>
        <a:bodyPr/>
        <a:lstStyle/>
        <a:p>
          <a:endParaRPr lang="en-US"/>
        </a:p>
      </dgm:t>
    </dgm:pt>
    <dgm:pt modelId="{61F6DDDE-2B65-47B2-95A5-4688A5B69DE6}" type="pres">
      <dgm:prSet presAssocID="{ED677F93-0A92-4EEF-9F86-DD35C74FAE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7A141-8BAA-4A13-9B53-2C7C710448B7}" type="pres">
      <dgm:prSet presAssocID="{14D82050-3A39-4CA2-A44E-818CFFFD700D}" presName="root1" presStyleCnt="0"/>
      <dgm:spPr/>
    </dgm:pt>
    <dgm:pt modelId="{65C36972-E684-4F83-BE5B-BD9D69019321}" type="pres">
      <dgm:prSet presAssocID="{14D82050-3A39-4CA2-A44E-818CFFFD70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E59E4-9577-4237-B6ED-C31A5D90EE6C}" type="pres">
      <dgm:prSet presAssocID="{14D82050-3A39-4CA2-A44E-818CFFFD700D}" presName="level2hierChild" presStyleCnt="0"/>
      <dgm:spPr/>
    </dgm:pt>
    <dgm:pt modelId="{5A8A2C5B-50CD-4811-B5CA-45B784822451}" type="pres">
      <dgm:prSet presAssocID="{97A4B766-41A5-4902-A0A4-11760CAC846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3A0E75D-055A-47DA-BD0D-CA47B6B06F11}" type="pres">
      <dgm:prSet presAssocID="{97A4B766-41A5-4902-A0A4-11760CAC846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916994A-2F26-4FB2-A833-A5EA6E11E67B}" type="pres">
      <dgm:prSet presAssocID="{544AF05F-B305-44CB-BAA5-6325B598A748}" presName="root2" presStyleCnt="0"/>
      <dgm:spPr/>
    </dgm:pt>
    <dgm:pt modelId="{0E2D083F-D551-4E3A-BB68-7B719CFEF746}" type="pres">
      <dgm:prSet presAssocID="{544AF05F-B305-44CB-BAA5-6325B598A74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87B0D-A25C-44B2-85D7-AC568C70098F}" type="pres">
      <dgm:prSet presAssocID="{544AF05F-B305-44CB-BAA5-6325B598A748}" presName="level3hierChild" presStyleCnt="0"/>
      <dgm:spPr/>
    </dgm:pt>
    <dgm:pt modelId="{FB2BEAB1-FE69-4968-8FDA-BB8F0D18C147}" type="pres">
      <dgm:prSet presAssocID="{8B78D526-5033-40C3-A8DD-16F70CBC882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195ED78-3F12-454B-AB61-11B300A3C9AF}" type="pres">
      <dgm:prSet presAssocID="{8B78D526-5033-40C3-A8DD-16F70CBC882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1020F765-3198-43BE-AAEC-66AE5556F11F}" type="pres">
      <dgm:prSet presAssocID="{7BE97875-F0D5-410C-A3BF-E21E5958FE9C}" presName="root2" presStyleCnt="0"/>
      <dgm:spPr/>
    </dgm:pt>
    <dgm:pt modelId="{31516598-773D-4F62-B28E-143165464888}" type="pres">
      <dgm:prSet presAssocID="{7BE97875-F0D5-410C-A3BF-E21E5958FE9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2DDA5D-720D-4CFA-80CA-69F00B94CFEF}" type="pres">
      <dgm:prSet presAssocID="{7BE97875-F0D5-410C-A3BF-E21E5958FE9C}" presName="level3hierChild" presStyleCnt="0"/>
      <dgm:spPr/>
    </dgm:pt>
    <dgm:pt modelId="{F576F3CA-A4C2-4AA4-84D5-2EDFD0546B49}" type="pres">
      <dgm:prSet presAssocID="{D4098412-D6DA-4EC9-9399-D996AF64564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E8D57661-3042-4449-B207-10A00A7FDD9F}" type="pres">
      <dgm:prSet presAssocID="{D4098412-D6DA-4EC9-9399-D996AF64564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237637D-44F5-485F-AF0C-5A0ACCF6DC0C}" type="pres">
      <dgm:prSet presAssocID="{ABC0B1C5-93D8-4601-AB5C-A376AC475464}" presName="root2" presStyleCnt="0"/>
      <dgm:spPr/>
    </dgm:pt>
    <dgm:pt modelId="{7DC70279-DF04-432B-B5D4-594085302336}" type="pres">
      <dgm:prSet presAssocID="{ABC0B1C5-93D8-4601-AB5C-A376AC47546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BEDA6-6E55-4A83-8A11-21DD80C4179A}" type="pres">
      <dgm:prSet presAssocID="{ABC0B1C5-93D8-4601-AB5C-A376AC475464}" presName="level3hierChild" presStyleCnt="0"/>
      <dgm:spPr/>
    </dgm:pt>
    <dgm:pt modelId="{DF3B4C8B-9180-4A0B-AE94-00A47E4798B8}" type="pres">
      <dgm:prSet presAssocID="{EB02A99E-5022-4B16-A5EF-21AE2D7182D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C9AC246-F440-4E45-B0DE-78755C8F99F3}" type="pres">
      <dgm:prSet presAssocID="{EB02A99E-5022-4B16-A5EF-21AE2D7182D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A8FDBF5-B16A-4BA1-A366-F03F1D478F45}" type="pres">
      <dgm:prSet presAssocID="{454527C3-6B14-446E-A4EB-78354F6D778F}" presName="root2" presStyleCnt="0"/>
      <dgm:spPr/>
    </dgm:pt>
    <dgm:pt modelId="{173004CC-64D5-43CB-9ADB-F01417446D16}" type="pres">
      <dgm:prSet presAssocID="{454527C3-6B14-446E-A4EB-78354F6D778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B656D0-7BEB-47B9-A7D7-F1BBE0D14EB2}" type="pres">
      <dgm:prSet presAssocID="{454527C3-6B14-446E-A4EB-78354F6D778F}" presName="level3hierChild" presStyleCnt="0"/>
      <dgm:spPr/>
    </dgm:pt>
    <dgm:pt modelId="{0C9A30A4-2801-41A1-81DE-F1F6DA20D065}" type="pres">
      <dgm:prSet presAssocID="{48964427-8A4B-45CB-8B74-8C2596917266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9B91761E-98FE-4DC3-A601-7D9478DCFD58}" type="pres">
      <dgm:prSet presAssocID="{48964427-8A4B-45CB-8B74-8C259691726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719FE2F-C2A5-470A-B793-9DA12129FEF9}" type="pres">
      <dgm:prSet presAssocID="{B4D84B5A-C98A-4F4A-AF76-4186D1424096}" presName="root2" presStyleCnt="0"/>
      <dgm:spPr/>
    </dgm:pt>
    <dgm:pt modelId="{E7311079-22E5-47AC-AC8C-E86993150DCC}" type="pres">
      <dgm:prSet presAssocID="{B4D84B5A-C98A-4F4A-AF76-4186D142409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F7491-A376-44FD-B9AD-234177AD85A4}" type="pres">
      <dgm:prSet presAssocID="{B4D84B5A-C98A-4F4A-AF76-4186D1424096}" presName="level3hierChild" presStyleCnt="0"/>
      <dgm:spPr/>
    </dgm:pt>
    <dgm:pt modelId="{C2A4152D-7B10-413B-8A6E-C76F704B3D59}" type="pres">
      <dgm:prSet presAssocID="{C87002AC-B1A8-4775-B01D-AA50AEB5C68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25C2A82-4EA6-4EAC-8FB3-E753EFCD20D7}" type="pres">
      <dgm:prSet presAssocID="{C87002AC-B1A8-4775-B01D-AA50AEB5C68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B688E5F-9EFD-4B0F-9FCF-8C3DC3E8C249}" type="pres">
      <dgm:prSet presAssocID="{1EAA0DEC-6601-4E3D-8498-FB2503C6E771}" presName="root2" presStyleCnt="0"/>
      <dgm:spPr/>
    </dgm:pt>
    <dgm:pt modelId="{671C48C2-A399-436B-9B26-0E4E23EEEF23}" type="pres">
      <dgm:prSet presAssocID="{1EAA0DEC-6601-4E3D-8498-FB2503C6E77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8774F-160A-473B-B3E4-2EC81AF1D215}" type="pres">
      <dgm:prSet presAssocID="{1EAA0DEC-6601-4E3D-8498-FB2503C6E771}" presName="level3hierChild" presStyleCnt="0"/>
      <dgm:spPr/>
    </dgm:pt>
    <dgm:pt modelId="{CA2B5031-890F-482D-814C-8A9AFB7D3289}" type="pres">
      <dgm:prSet presAssocID="{0457FF66-AC4C-470C-B6FB-168B874A3C1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1830F1B5-1CCB-4F44-B367-77B05F71608A}" type="pres">
      <dgm:prSet presAssocID="{0457FF66-AC4C-470C-B6FB-168B874A3C1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89CFA1D-B12A-4351-B6FA-CAC67A675B1E}" type="pres">
      <dgm:prSet presAssocID="{C7D34BA6-3687-4840-8B9B-2BB5EA8C231B}" presName="root2" presStyleCnt="0"/>
      <dgm:spPr/>
    </dgm:pt>
    <dgm:pt modelId="{932CD7BD-EA68-4A57-A325-5E379C6343F4}" type="pres">
      <dgm:prSet presAssocID="{C7D34BA6-3687-4840-8B9B-2BB5EA8C231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20E632-D141-40A6-8D69-7FA3C4F3D901}" type="pres">
      <dgm:prSet presAssocID="{C7D34BA6-3687-4840-8B9B-2BB5EA8C231B}" presName="level3hierChild" presStyleCnt="0"/>
      <dgm:spPr/>
    </dgm:pt>
  </dgm:ptLst>
  <dgm:cxnLst>
    <dgm:cxn modelId="{BBB4E3AA-366D-47C5-A24B-EAE775A522B5}" type="presOf" srcId="{8B78D526-5033-40C3-A8DD-16F70CBC8826}" destId="{FB2BEAB1-FE69-4968-8FDA-BB8F0D18C147}" srcOrd="0" destOrd="0" presId="urn:microsoft.com/office/officeart/2005/8/layout/hierarchy2"/>
    <dgm:cxn modelId="{FE5582F4-6CD1-4D1D-9143-193A2CC20774}" type="presOf" srcId="{48964427-8A4B-45CB-8B74-8C2596917266}" destId="{0C9A30A4-2801-41A1-81DE-F1F6DA20D065}" srcOrd="0" destOrd="0" presId="urn:microsoft.com/office/officeart/2005/8/layout/hierarchy2"/>
    <dgm:cxn modelId="{C8866861-581C-4623-B5EB-6DA327F2C1E8}" srcId="{14D82050-3A39-4CA2-A44E-818CFFFD700D}" destId="{544AF05F-B305-44CB-BAA5-6325B598A748}" srcOrd="0" destOrd="0" parTransId="{97A4B766-41A5-4902-A0A4-11760CAC846E}" sibTransId="{166F974A-CF92-498A-AE34-F281A5877543}"/>
    <dgm:cxn modelId="{6FEFDE7C-2E26-405F-9321-16CF33C089BB}" type="presOf" srcId="{EB02A99E-5022-4B16-A5EF-21AE2D7182D9}" destId="{8C9AC246-F440-4E45-B0DE-78755C8F99F3}" srcOrd="1" destOrd="0" presId="urn:microsoft.com/office/officeart/2005/8/layout/hierarchy2"/>
    <dgm:cxn modelId="{9288498D-1645-4B8D-82E5-3078CFD6F3C7}" type="presOf" srcId="{ED677F93-0A92-4EEF-9F86-DD35C74FAE76}" destId="{61F6DDDE-2B65-47B2-95A5-4688A5B69DE6}" srcOrd="0" destOrd="0" presId="urn:microsoft.com/office/officeart/2005/8/layout/hierarchy2"/>
    <dgm:cxn modelId="{CFD57327-6C94-4603-9DE7-776F7D79EE8F}" srcId="{14D82050-3A39-4CA2-A44E-818CFFFD700D}" destId="{1EAA0DEC-6601-4E3D-8498-FB2503C6E771}" srcOrd="2" destOrd="0" parTransId="{C87002AC-B1A8-4775-B01D-AA50AEB5C687}" sibTransId="{047C0BB0-D45D-4593-8BD2-28F88318F359}"/>
    <dgm:cxn modelId="{71AE97C8-885B-412E-A731-1497344DF0D2}" type="presOf" srcId="{544AF05F-B305-44CB-BAA5-6325B598A748}" destId="{0E2D083F-D551-4E3A-BB68-7B719CFEF746}" srcOrd="0" destOrd="0" presId="urn:microsoft.com/office/officeart/2005/8/layout/hierarchy2"/>
    <dgm:cxn modelId="{9F21EDB9-B287-45A4-864D-E1DDE5FF50F8}" type="presOf" srcId="{C87002AC-B1A8-4775-B01D-AA50AEB5C687}" destId="{C25C2A82-4EA6-4EAC-8FB3-E753EFCD20D7}" srcOrd="1" destOrd="0" presId="urn:microsoft.com/office/officeart/2005/8/layout/hierarchy2"/>
    <dgm:cxn modelId="{FDEFEDD8-AD55-4180-81D2-5616BF2DB927}" type="presOf" srcId="{1EAA0DEC-6601-4E3D-8498-FB2503C6E771}" destId="{671C48C2-A399-436B-9B26-0E4E23EEEF23}" srcOrd="0" destOrd="0" presId="urn:microsoft.com/office/officeart/2005/8/layout/hierarchy2"/>
    <dgm:cxn modelId="{A4CEC814-8464-4D89-AEEF-FB3BEEE63E94}" type="presOf" srcId="{0457FF66-AC4C-470C-B6FB-168B874A3C1C}" destId="{CA2B5031-890F-482D-814C-8A9AFB7D3289}" srcOrd="0" destOrd="0" presId="urn:microsoft.com/office/officeart/2005/8/layout/hierarchy2"/>
    <dgm:cxn modelId="{1BF774AD-2EA3-4F2C-9C67-918953D6D6EE}" type="presOf" srcId="{D4098412-D6DA-4EC9-9399-D996AF645647}" destId="{F576F3CA-A4C2-4AA4-84D5-2EDFD0546B49}" srcOrd="0" destOrd="0" presId="urn:microsoft.com/office/officeart/2005/8/layout/hierarchy2"/>
    <dgm:cxn modelId="{53511D31-C7CB-4E17-965A-10ABE269B849}" type="presOf" srcId="{454527C3-6B14-446E-A4EB-78354F6D778F}" destId="{173004CC-64D5-43CB-9ADB-F01417446D16}" srcOrd="0" destOrd="0" presId="urn:microsoft.com/office/officeart/2005/8/layout/hierarchy2"/>
    <dgm:cxn modelId="{131F29FF-32B9-49D5-9372-5BE1FCF4E764}" type="presOf" srcId="{ABC0B1C5-93D8-4601-AB5C-A376AC475464}" destId="{7DC70279-DF04-432B-B5D4-594085302336}" srcOrd="0" destOrd="0" presId="urn:microsoft.com/office/officeart/2005/8/layout/hierarchy2"/>
    <dgm:cxn modelId="{A87A7725-00C1-4223-A776-E83B751DA768}" type="presOf" srcId="{97A4B766-41A5-4902-A0A4-11760CAC846E}" destId="{5A8A2C5B-50CD-4811-B5CA-45B784822451}" srcOrd="0" destOrd="0" presId="urn:microsoft.com/office/officeart/2005/8/layout/hierarchy2"/>
    <dgm:cxn modelId="{88C3BCD6-960C-4936-A855-FCB235111161}" type="presOf" srcId="{14D82050-3A39-4CA2-A44E-818CFFFD700D}" destId="{65C36972-E684-4F83-BE5B-BD9D69019321}" srcOrd="0" destOrd="0" presId="urn:microsoft.com/office/officeart/2005/8/layout/hierarchy2"/>
    <dgm:cxn modelId="{F07AC587-5E59-4CA7-B491-34B5C4E0A603}" type="presOf" srcId="{48964427-8A4B-45CB-8B74-8C2596917266}" destId="{9B91761E-98FE-4DC3-A601-7D9478DCFD58}" srcOrd="1" destOrd="0" presId="urn:microsoft.com/office/officeart/2005/8/layout/hierarchy2"/>
    <dgm:cxn modelId="{F3431BA0-0A96-461D-A53F-3590509496B6}" srcId="{544AF05F-B305-44CB-BAA5-6325B598A748}" destId="{ABC0B1C5-93D8-4601-AB5C-A376AC475464}" srcOrd="1" destOrd="0" parTransId="{D4098412-D6DA-4EC9-9399-D996AF645647}" sibTransId="{677DBEE9-3CC2-4A31-B7EE-1EBAC20F0658}"/>
    <dgm:cxn modelId="{278F3D78-B741-49A5-97C6-F42EB9B3434A}" type="presOf" srcId="{8B78D526-5033-40C3-A8DD-16F70CBC8826}" destId="{E195ED78-3F12-454B-AB61-11B300A3C9AF}" srcOrd="1" destOrd="0" presId="urn:microsoft.com/office/officeart/2005/8/layout/hierarchy2"/>
    <dgm:cxn modelId="{C91DC2B8-94EA-44CA-88DD-D4620857A7D3}" srcId="{ED677F93-0A92-4EEF-9F86-DD35C74FAE76}" destId="{14D82050-3A39-4CA2-A44E-818CFFFD700D}" srcOrd="0" destOrd="0" parTransId="{52E05596-A7CA-4960-AC39-9094AA51CDF2}" sibTransId="{939FA613-0383-426D-9513-88F2FA0DBFB1}"/>
    <dgm:cxn modelId="{8BDD6384-F6D7-4BD5-BC02-06B53A4D8FE5}" srcId="{544AF05F-B305-44CB-BAA5-6325B598A748}" destId="{7BE97875-F0D5-410C-A3BF-E21E5958FE9C}" srcOrd="0" destOrd="0" parTransId="{8B78D526-5033-40C3-A8DD-16F70CBC8826}" sibTransId="{91FFB9E5-6AE9-4C7D-8CA1-7BB4E1A70129}"/>
    <dgm:cxn modelId="{188D2E1B-17F7-42D4-84B4-4C52035DAA09}" type="presOf" srcId="{D4098412-D6DA-4EC9-9399-D996AF645647}" destId="{E8D57661-3042-4449-B207-10A00A7FDD9F}" srcOrd="1" destOrd="0" presId="urn:microsoft.com/office/officeart/2005/8/layout/hierarchy2"/>
    <dgm:cxn modelId="{8D52E2EC-EE5C-4204-A518-F8454E465538}" srcId="{14D82050-3A39-4CA2-A44E-818CFFFD700D}" destId="{454527C3-6B14-446E-A4EB-78354F6D778F}" srcOrd="1" destOrd="0" parTransId="{EB02A99E-5022-4B16-A5EF-21AE2D7182D9}" sibTransId="{0082C379-34B4-4B03-8091-109B0963D95C}"/>
    <dgm:cxn modelId="{21CEC202-42B0-42CF-B017-36C4BE80AA2D}" srcId="{1EAA0DEC-6601-4E3D-8498-FB2503C6E771}" destId="{C7D34BA6-3687-4840-8B9B-2BB5EA8C231B}" srcOrd="0" destOrd="0" parTransId="{0457FF66-AC4C-470C-B6FB-168B874A3C1C}" sibTransId="{E3360D3E-0B10-45DD-86CC-37F51A1E818D}"/>
    <dgm:cxn modelId="{3B1335AA-DF02-4968-B05C-87ABE808A5A1}" type="presOf" srcId="{C7D34BA6-3687-4840-8B9B-2BB5EA8C231B}" destId="{932CD7BD-EA68-4A57-A325-5E379C6343F4}" srcOrd="0" destOrd="0" presId="urn:microsoft.com/office/officeart/2005/8/layout/hierarchy2"/>
    <dgm:cxn modelId="{BBD49106-BB86-4228-9B4D-6EC206F062C2}" type="presOf" srcId="{97A4B766-41A5-4902-A0A4-11760CAC846E}" destId="{93A0E75D-055A-47DA-BD0D-CA47B6B06F11}" srcOrd="1" destOrd="0" presId="urn:microsoft.com/office/officeart/2005/8/layout/hierarchy2"/>
    <dgm:cxn modelId="{CF801D15-3418-43E6-976E-3D55E953FA5A}" type="presOf" srcId="{B4D84B5A-C98A-4F4A-AF76-4186D1424096}" destId="{E7311079-22E5-47AC-AC8C-E86993150DCC}" srcOrd="0" destOrd="0" presId="urn:microsoft.com/office/officeart/2005/8/layout/hierarchy2"/>
    <dgm:cxn modelId="{2534219E-ED45-4549-B6BC-B5034330C6AD}" type="presOf" srcId="{EB02A99E-5022-4B16-A5EF-21AE2D7182D9}" destId="{DF3B4C8B-9180-4A0B-AE94-00A47E4798B8}" srcOrd="0" destOrd="0" presId="urn:microsoft.com/office/officeart/2005/8/layout/hierarchy2"/>
    <dgm:cxn modelId="{CB75DF74-6311-4161-A70A-E3278051D5C3}" type="presOf" srcId="{C87002AC-B1A8-4775-B01D-AA50AEB5C687}" destId="{C2A4152D-7B10-413B-8A6E-C76F704B3D59}" srcOrd="0" destOrd="0" presId="urn:microsoft.com/office/officeart/2005/8/layout/hierarchy2"/>
    <dgm:cxn modelId="{EDFA5259-28FC-4026-AA61-46038FD9457B}" type="presOf" srcId="{0457FF66-AC4C-470C-B6FB-168B874A3C1C}" destId="{1830F1B5-1CCB-4F44-B367-77B05F71608A}" srcOrd="1" destOrd="0" presId="urn:microsoft.com/office/officeart/2005/8/layout/hierarchy2"/>
    <dgm:cxn modelId="{CA33C5C0-78FD-4E5F-BE41-06A9D968757F}" type="presOf" srcId="{7BE97875-F0D5-410C-A3BF-E21E5958FE9C}" destId="{31516598-773D-4F62-B28E-143165464888}" srcOrd="0" destOrd="0" presId="urn:microsoft.com/office/officeart/2005/8/layout/hierarchy2"/>
    <dgm:cxn modelId="{E805ED0D-4A83-4F70-9EC2-1E10F6550958}" srcId="{454527C3-6B14-446E-A4EB-78354F6D778F}" destId="{B4D84B5A-C98A-4F4A-AF76-4186D1424096}" srcOrd="0" destOrd="0" parTransId="{48964427-8A4B-45CB-8B74-8C2596917266}" sibTransId="{D90E9762-20F0-4D86-BB80-A0029D7BCE55}"/>
    <dgm:cxn modelId="{86C9583C-88DD-4D4A-8412-4791DF4F8D8A}" type="presParOf" srcId="{61F6DDDE-2B65-47B2-95A5-4688A5B69DE6}" destId="{9807A141-8BAA-4A13-9B53-2C7C710448B7}" srcOrd="0" destOrd="0" presId="urn:microsoft.com/office/officeart/2005/8/layout/hierarchy2"/>
    <dgm:cxn modelId="{0D19714D-CB56-43A0-AC61-161055E942D4}" type="presParOf" srcId="{9807A141-8BAA-4A13-9B53-2C7C710448B7}" destId="{65C36972-E684-4F83-BE5B-BD9D69019321}" srcOrd="0" destOrd="0" presId="urn:microsoft.com/office/officeart/2005/8/layout/hierarchy2"/>
    <dgm:cxn modelId="{69096E8A-26FE-40DE-A24C-390227B9873A}" type="presParOf" srcId="{9807A141-8BAA-4A13-9B53-2C7C710448B7}" destId="{533E59E4-9577-4237-B6ED-C31A5D90EE6C}" srcOrd="1" destOrd="0" presId="urn:microsoft.com/office/officeart/2005/8/layout/hierarchy2"/>
    <dgm:cxn modelId="{D108ABCB-40DB-416A-BE0D-546F18A6EB3B}" type="presParOf" srcId="{533E59E4-9577-4237-B6ED-C31A5D90EE6C}" destId="{5A8A2C5B-50CD-4811-B5CA-45B784822451}" srcOrd="0" destOrd="0" presId="urn:microsoft.com/office/officeart/2005/8/layout/hierarchy2"/>
    <dgm:cxn modelId="{6033D01D-4225-44BD-B8C9-D6DA26F0564A}" type="presParOf" srcId="{5A8A2C5B-50CD-4811-B5CA-45B784822451}" destId="{93A0E75D-055A-47DA-BD0D-CA47B6B06F11}" srcOrd="0" destOrd="0" presId="urn:microsoft.com/office/officeart/2005/8/layout/hierarchy2"/>
    <dgm:cxn modelId="{97298018-AFFA-46F0-8293-B389A63D08A4}" type="presParOf" srcId="{533E59E4-9577-4237-B6ED-C31A5D90EE6C}" destId="{5916994A-2F26-4FB2-A833-A5EA6E11E67B}" srcOrd="1" destOrd="0" presId="urn:microsoft.com/office/officeart/2005/8/layout/hierarchy2"/>
    <dgm:cxn modelId="{A51626D6-D784-42DF-A186-A28782B49EDD}" type="presParOf" srcId="{5916994A-2F26-4FB2-A833-A5EA6E11E67B}" destId="{0E2D083F-D551-4E3A-BB68-7B719CFEF746}" srcOrd="0" destOrd="0" presId="urn:microsoft.com/office/officeart/2005/8/layout/hierarchy2"/>
    <dgm:cxn modelId="{BAED6B56-628F-4DCD-A43A-91F5B160C2B4}" type="presParOf" srcId="{5916994A-2F26-4FB2-A833-A5EA6E11E67B}" destId="{85E87B0D-A25C-44B2-85D7-AC568C70098F}" srcOrd="1" destOrd="0" presId="urn:microsoft.com/office/officeart/2005/8/layout/hierarchy2"/>
    <dgm:cxn modelId="{7FD6E262-F523-4BEC-A04B-239D5F9C7845}" type="presParOf" srcId="{85E87B0D-A25C-44B2-85D7-AC568C70098F}" destId="{FB2BEAB1-FE69-4968-8FDA-BB8F0D18C147}" srcOrd="0" destOrd="0" presId="urn:microsoft.com/office/officeart/2005/8/layout/hierarchy2"/>
    <dgm:cxn modelId="{88A5FB8C-8DCD-4F38-89C6-F241C94DF5FE}" type="presParOf" srcId="{FB2BEAB1-FE69-4968-8FDA-BB8F0D18C147}" destId="{E195ED78-3F12-454B-AB61-11B300A3C9AF}" srcOrd="0" destOrd="0" presId="urn:microsoft.com/office/officeart/2005/8/layout/hierarchy2"/>
    <dgm:cxn modelId="{F3A9B740-02C0-40C5-8784-28EE9D1A2841}" type="presParOf" srcId="{85E87B0D-A25C-44B2-85D7-AC568C70098F}" destId="{1020F765-3198-43BE-AAEC-66AE5556F11F}" srcOrd="1" destOrd="0" presId="urn:microsoft.com/office/officeart/2005/8/layout/hierarchy2"/>
    <dgm:cxn modelId="{74803FB3-AD75-486D-B748-47459BE408D4}" type="presParOf" srcId="{1020F765-3198-43BE-AAEC-66AE5556F11F}" destId="{31516598-773D-4F62-B28E-143165464888}" srcOrd="0" destOrd="0" presId="urn:microsoft.com/office/officeart/2005/8/layout/hierarchy2"/>
    <dgm:cxn modelId="{46557861-29FA-401E-95DA-3C5FDF19517A}" type="presParOf" srcId="{1020F765-3198-43BE-AAEC-66AE5556F11F}" destId="{072DDA5D-720D-4CFA-80CA-69F00B94CFEF}" srcOrd="1" destOrd="0" presId="urn:microsoft.com/office/officeart/2005/8/layout/hierarchy2"/>
    <dgm:cxn modelId="{3B32BE10-C825-47F8-88A6-570424121D97}" type="presParOf" srcId="{85E87B0D-A25C-44B2-85D7-AC568C70098F}" destId="{F576F3CA-A4C2-4AA4-84D5-2EDFD0546B49}" srcOrd="2" destOrd="0" presId="urn:microsoft.com/office/officeart/2005/8/layout/hierarchy2"/>
    <dgm:cxn modelId="{2DC98C65-A5DA-4A2C-B2F3-634DBA28B34A}" type="presParOf" srcId="{F576F3CA-A4C2-4AA4-84D5-2EDFD0546B49}" destId="{E8D57661-3042-4449-B207-10A00A7FDD9F}" srcOrd="0" destOrd="0" presId="urn:microsoft.com/office/officeart/2005/8/layout/hierarchy2"/>
    <dgm:cxn modelId="{C2F1969D-D816-4A46-B482-90CEA0ABA60D}" type="presParOf" srcId="{85E87B0D-A25C-44B2-85D7-AC568C70098F}" destId="{E237637D-44F5-485F-AF0C-5A0ACCF6DC0C}" srcOrd="3" destOrd="0" presId="urn:microsoft.com/office/officeart/2005/8/layout/hierarchy2"/>
    <dgm:cxn modelId="{E399EB12-FD8A-4820-B2DC-A70616FF7EC5}" type="presParOf" srcId="{E237637D-44F5-485F-AF0C-5A0ACCF6DC0C}" destId="{7DC70279-DF04-432B-B5D4-594085302336}" srcOrd="0" destOrd="0" presId="urn:microsoft.com/office/officeart/2005/8/layout/hierarchy2"/>
    <dgm:cxn modelId="{E47DFCA2-C095-455D-88F6-1AF42F039B86}" type="presParOf" srcId="{E237637D-44F5-485F-AF0C-5A0ACCF6DC0C}" destId="{37ABEDA6-6E55-4A83-8A11-21DD80C4179A}" srcOrd="1" destOrd="0" presId="urn:microsoft.com/office/officeart/2005/8/layout/hierarchy2"/>
    <dgm:cxn modelId="{96DA319D-B636-4AD8-8E04-82450267DB01}" type="presParOf" srcId="{533E59E4-9577-4237-B6ED-C31A5D90EE6C}" destId="{DF3B4C8B-9180-4A0B-AE94-00A47E4798B8}" srcOrd="2" destOrd="0" presId="urn:microsoft.com/office/officeart/2005/8/layout/hierarchy2"/>
    <dgm:cxn modelId="{2A2470B3-8D4E-4356-94F4-B95DADC312A1}" type="presParOf" srcId="{DF3B4C8B-9180-4A0B-AE94-00A47E4798B8}" destId="{8C9AC246-F440-4E45-B0DE-78755C8F99F3}" srcOrd="0" destOrd="0" presId="urn:microsoft.com/office/officeart/2005/8/layout/hierarchy2"/>
    <dgm:cxn modelId="{571ACE5B-4244-4B64-A9ED-B184ADD35501}" type="presParOf" srcId="{533E59E4-9577-4237-B6ED-C31A5D90EE6C}" destId="{DA8FDBF5-B16A-4BA1-A366-F03F1D478F45}" srcOrd="3" destOrd="0" presId="urn:microsoft.com/office/officeart/2005/8/layout/hierarchy2"/>
    <dgm:cxn modelId="{71BC1744-BE3E-4731-B4E6-E9C8B6989618}" type="presParOf" srcId="{DA8FDBF5-B16A-4BA1-A366-F03F1D478F45}" destId="{173004CC-64D5-43CB-9ADB-F01417446D16}" srcOrd="0" destOrd="0" presId="urn:microsoft.com/office/officeart/2005/8/layout/hierarchy2"/>
    <dgm:cxn modelId="{B7E2F136-20A3-4E37-B045-C903CC094406}" type="presParOf" srcId="{DA8FDBF5-B16A-4BA1-A366-F03F1D478F45}" destId="{49B656D0-7BEB-47B9-A7D7-F1BBE0D14EB2}" srcOrd="1" destOrd="0" presId="urn:microsoft.com/office/officeart/2005/8/layout/hierarchy2"/>
    <dgm:cxn modelId="{AD1E7B29-141A-4ED3-A726-61C256635BFD}" type="presParOf" srcId="{49B656D0-7BEB-47B9-A7D7-F1BBE0D14EB2}" destId="{0C9A30A4-2801-41A1-81DE-F1F6DA20D065}" srcOrd="0" destOrd="0" presId="urn:microsoft.com/office/officeart/2005/8/layout/hierarchy2"/>
    <dgm:cxn modelId="{E58862EC-C254-4448-8835-1185889EA744}" type="presParOf" srcId="{0C9A30A4-2801-41A1-81DE-F1F6DA20D065}" destId="{9B91761E-98FE-4DC3-A601-7D9478DCFD58}" srcOrd="0" destOrd="0" presId="urn:microsoft.com/office/officeart/2005/8/layout/hierarchy2"/>
    <dgm:cxn modelId="{74514648-967A-4BC7-9064-A7576F9E7FBE}" type="presParOf" srcId="{49B656D0-7BEB-47B9-A7D7-F1BBE0D14EB2}" destId="{2719FE2F-C2A5-470A-B793-9DA12129FEF9}" srcOrd="1" destOrd="0" presId="urn:microsoft.com/office/officeart/2005/8/layout/hierarchy2"/>
    <dgm:cxn modelId="{EB41E139-AEA1-4312-8DA1-DEE9357AB4D8}" type="presParOf" srcId="{2719FE2F-C2A5-470A-B793-9DA12129FEF9}" destId="{E7311079-22E5-47AC-AC8C-E86993150DCC}" srcOrd="0" destOrd="0" presId="urn:microsoft.com/office/officeart/2005/8/layout/hierarchy2"/>
    <dgm:cxn modelId="{4E324EB8-05DE-4018-82D7-6BCB15FFE4AE}" type="presParOf" srcId="{2719FE2F-C2A5-470A-B793-9DA12129FEF9}" destId="{AFBF7491-A376-44FD-B9AD-234177AD85A4}" srcOrd="1" destOrd="0" presId="urn:microsoft.com/office/officeart/2005/8/layout/hierarchy2"/>
    <dgm:cxn modelId="{5505D878-C6BB-47F3-B217-C5F2DAE4B97C}" type="presParOf" srcId="{533E59E4-9577-4237-B6ED-C31A5D90EE6C}" destId="{C2A4152D-7B10-413B-8A6E-C76F704B3D59}" srcOrd="4" destOrd="0" presId="urn:microsoft.com/office/officeart/2005/8/layout/hierarchy2"/>
    <dgm:cxn modelId="{C19EC4BE-5D57-42D9-82BC-F78199319B65}" type="presParOf" srcId="{C2A4152D-7B10-413B-8A6E-C76F704B3D59}" destId="{C25C2A82-4EA6-4EAC-8FB3-E753EFCD20D7}" srcOrd="0" destOrd="0" presId="urn:microsoft.com/office/officeart/2005/8/layout/hierarchy2"/>
    <dgm:cxn modelId="{E582472F-CF1F-473D-AB9C-D07972BD944D}" type="presParOf" srcId="{533E59E4-9577-4237-B6ED-C31A5D90EE6C}" destId="{7B688E5F-9EFD-4B0F-9FCF-8C3DC3E8C249}" srcOrd="5" destOrd="0" presId="urn:microsoft.com/office/officeart/2005/8/layout/hierarchy2"/>
    <dgm:cxn modelId="{A1685B6D-F62D-446E-A788-ACC12701075D}" type="presParOf" srcId="{7B688E5F-9EFD-4B0F-9FCF-8C3DC3E8C249}" destId="{671C48C2-A399-436B-9B26-0E4E23EEEF23}" srcOrd="0" destOrd="0" presId="urn:microsoft.com/office/officeart/2005/8/layout/hierarchy2"/>
    <dgm:cxn modelId="{C1695240-7FDC-4A83-A08F-A048AC987E96}" type="presParOf" srcId="{7B688E5F-9EFD-4B0F-9FCF-8C3DC3E8C249}" destId="{3338774F-160A-473B-B3E4-2EC81AF1D215}" srcOrd="1" destOrd="0" presId="urn:microsoft.com/office/officeart/2005/8/layout/hierarchy2"/>
    <dgm:cxn modelId="{E21B1FD0-D2B9-4EF2-9C3B-8E86D2105D8F}" type="presParOf" srcId="{3338774F-160A-473B-B3E4-2EC81AF1D215}" destId="{CA2B5031-890F-482D-814C-8A9AFB7D3289}" srcOrd="0" destOrd="0" presId="urn:microsoft.com/office/officeart/2005/8/layout/hierarchy2"/>
    <dgm:cxn modelId="{B9B2E8EF-8F48-4396-8150-55A331420462}" type="presParOf" srcId="{CA2B5031-890F-482D-814C-8A9AFB7D3289}" destId="{1830F1B5-1CCB-4F44-B367-77B05F71608A}" srcOrd="0" destOrd="0" presId="urn:microsoft.com/office/officeart/2005/8/layout/hierarchy2"/>
    <dgm:cxn modelId="{5F21AF28-321B-41E1-AA8A-CEDA8F9949DB}" type="presParOf" srcId="{3338774F-160A-473B-B3E4-2EC81AF1D215}" destId="{989CFA1D-B12A-4351-B6FA-CAC67A675B1E}" srcOrd="1" destOrd="0" presId="urn:microsoft.com/office/officeart/2005/8/layout/hierarchy2"/>
    <dgm:cxn modelId="{3258C477-5250-4A81-A7A6-92DD7ABA770C}" type="presParOf" srcId="{989CFA1D-B12A-4351-B6FA-CAC67A675B1E}" destId="{932CD7BD-EA68-4A57-A325-5E379C6343F4}" srcOrd="0" destOrd="0" presId="urn:microsoft.com/office/officeart/2005/8/layout/hierarchy2"/>
    <dgm:cxn modelId="{BB28C579-32D2-44C8-AA9B-A5BE4D509B06}" type="presParOf" srcId="{989CFA1D-B12A-4351-B6FA-CAC67A675B1E}" destId="{FA20E632-D141-40A6-8D69-7FA3C4F3D9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26A90C-54D8-44A7-A283-16721FF8F88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3028B5E-34BC-45AE-B41B-2106C427F9A1}">
          <dgm:prSet phldrT="[Text]"/>
          <dgm:spPr/>
          <dgm:t>
            <a:bodyPr/>
            <a:lstStyle/>
            <a:p>
              <a:r>
                <a:rPr lang="en-US" dirty="0" smtClean="0"/>
                <a:t>Coulombic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m:oMathPara>
              </a14:m>
              <a:endParaRPr lang="en-US" dirty="0" smtClean="0"/>
            </a:p>
            <a:p>
              <a:r>
                <a:rPr lang="en-US" dirty="0" smtClean="0">
                  <a:sym typeface="Wingdings" panose="05000000000000000000" pitchFamily="2" charset="2"/>
                </a:rPr>
                <a:t> </a:t>
              </a:r>
              <a:endParaRPr lang="en-US" dirty="0"/>
            </a:p>
          </dgm:t>
        </dgm:pt>
      </mc:Choice>
      <mc:Fallback xmlns="">
        <dgm:pt modelId="{53028B5E-34BC-45AE-B41B-2106C427F9A1}">
          <dgm:prSet phldrT="[Text]"/>
          <dgm:spPr/>
          <dgm:t>
            <a:bodyPr/>
            <a:lstStyle/>
            <a:p>
              <a:r>
                <a:rPr lang="en-US" dirty="0" smtClean="0"/>
                <a:t>Coulombic</a:t>
              </a:r>
            </a:p>
            <a:p>
              <a:r>
                <a:rPr lang="en-US" b="0" i="0" smtClean="0">
                  <a:latin typeface="Cambria Math" panose="02040503050406030204" pitchFamily="18" charset="0"/>
                </a:rPr>
                <a:t>1</a:t>
              </a:r>
              <a:r>
                <a:rPr lang="en-US" b="0" i="0" smtClean="0">
                  <a:latin typeface="Cambria Math" panose="02040503050406030204" pitchFamily="18" charset="0"/>
                </a:rPr>
                <a:t>/</a:t>
              </a:r>
              <a:r>
                <a:rPr lang="en-US" b="0" i="0" smtClean="0">
                  <a:latin typeface="Cambria Math" panose="02040503050406030204" pitchFamily="18" charset="0"/>
                </a:rPr>
                <a:t>𝑟^(𝑑−3) </a:t>
              </a:r>
              <a:endParaRPr lang="en-US" dirty="0" smtClean="0"/>
            </a:p>
            <a:p>
              <a:r>
                <a:rPr lang="en-US" dirty="0" smtClean="0">
                  <a:sym typeface="Wingdings" panose="05000000000000000000" pitchFamily="2" charset="2"/>
                </a:rPr>
                <a:t> </a:t>
              </a:r>
              <a:endParaRPr lang="en-US" dirty="0"/>
            </a:p>
          </dgm:t>
        </dgm:pt>
      </mc:Fallback>
    </mc:AlternateContent>
    <dgm:pt modelId="{CC3D1BED-366D-4ABA-81A7-8A76F5C6ACD2}" type="parTrans" cxnId="{183F30CF-0E66-4F2B-858C-6917583DA98A}">
      <dgm:prSet/>
      <dgm:spPr/>
      <dgm:t>
        <a:bodyPr/>
        <a:lstStyle/>
        <a:p>
          <a:endParaRPr lang="en-US"/>
        </a:p>
      </dgm:t>
    </dgm:pt>
    <dgm:pt modelId="{BD002AAB-B954-4034-B153-351B8D2BE087}" type="sibTrans" cxnId="{183F30CF-0E66-4F2B-858C-6917583DA98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D3D565-DA03-4B57-9E7C-48C85607505E}">
          <dgm:prSet phldrT="[Text]"/>
          <dgm:spPr/>
          <dgm:t>
            <a:bodyPr/>
            <a:lstStyle/>
            <a:p>
              <a:r>
                <a:rPr lang="en-US" dirty="0" smtClean="0"/>
                <a:t>Radiation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m:oMathPara>
              </a14:m>
              <a:endParaRPr lang="en-US" dirty="0"/>
            </a:p>
          </dgm:t>
        </dgm:pt>
      </mc:Choice>
      <mc:Fallback xmlns="">
        <dgm:pt modelId="{52D3D565-DA03-4B57-9E7C-48C85607505E}">
          <dgm:prSet phldrT="[Text]"/>
          <dgm:spPr/>
          <dgm:t>
            <a:bodyPr/>
            <a:lstStyle/>
            <a:p>
              <a:r>
                <a:rPr lang="en-US" dirty="0" smtClean="0"/>
                <a:t>Radiation</a:t>
              </a:r>
            </a:p>
            <a:p>
              <a:r>
                <a:rPr lang="en-US" b="0" i="0" smtClean="0">
                  <a:latin typeface="Cambria Math" panose="02040503050406030204" pitchFamily="18" charset="0"/>
                </a:rPr>
                <a:t>1</a:t>
              </a:r>
              <a:r>
                <a:rPr lang="en-US" b="0" i="0" smtClean="0">
                  <a:latin typeface="Cambria Math" panose="02040503050406030204" pitchFamily="18" charset="0"/>
                </a:rPr>
                <a:t>/</a:t>
              </a:r>
              <a:r>
                <a:rPr lang="en-US" b="0" i="0" smtClean="0">
                  <a:latin typeface="Cambria Math" panose="02040503050406030204" pitchFamily="18" charset="0"/>
                </a:rPr>
                <a:t>𝑟^(𝑑/2−1) </a:t>
              </a:r>
              <a:endParaRPr lang="en-US" dirty="0"/>
            </a:p>
          </dgm:t>
        </dgm:pt>
      </mc:Fallback>
    </mc:AlternateContent>
    <dgm:pt modelId="{7717C574-7753-4C16-8777-63AFD9399EEA}" type="parTrans" cxnId="{3976D9AA-D457-4F81-A0FF-03CEBB888BA9}">
      <dgm:prSet/>
      <dgm:spPr/>
      <dgm:t>
        <a:bodyPr/>
        <a:lstStyle/>
        <a:p>
          <a:endParaRPr lang="en-US"/>
        </a:p>
      </dgm:t>
    </dgm:pt>
    <dgm:pt modelId="{BB952487-4BCE-40E8-8E7E-42D9D2FB1F5B}" type="sibTrans" cxnId="{3976D9AA-D457-4F81-A0FF-03CEBB888BA9}">
      <dgm:prSet/>
      <dgm:spPr/>
      <dgm:t>
        <a:bodyPr/>
        <a:lstStyle/>
        <a:p>
          <a:endParaRPr lang="en-US"/>
        </a:p>
      </dgm:t>
    </dgm:pt>
    <dgm:pt modelId="{BCE91413-DA03-4855-B9ED-1F47E71491FE}" type="pres">
      <dgm:prSet presAssocID="{0026A90C-54D8-44A7-A283-16721FF8F88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8FA8AB-99A1-4E38-A13F-A59D6A7D4B5D}" type="pres">
      <dgm:prSet presAssocID="{0026A90C-54D8-44A7-A283-16721FF8F883}" presName="Background" presStyleLbl="bgImgPlace1" presStyleIdx="0" presStyleCnt="1"/>
      <dgm:spPr/>
    </dgm:pt>
    <dgm:pt modelId="{6C3036F8-75FE-4BF9-A4D5-EAC72622CF0A}" type="pres">
      <dgm:prSet presAssocID="{0026A90C-54D8-44A7-A283-16721FF8F88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56371-2E22-462B-8D6C-F5B4E9DF7409}" type="pres">
      <dgm:prSet presAssocID="{0026A90C-54D8-44A7-A283-16721FF8F88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8ABD4-9420-4B93-A4D1-0F9845873AAC}" type="pres">
      <dgm:prSet presAssocID="{0026A90C-54D8-44A7-A283-16721FF8F883}" presName="Plus" presStyleLbl="alignNode1" presStyleIdx="0" presStyleCnt="2" custAng="1841723" custScaleX="46414" custScaleY="47886" custLinFactNeighborX="-8539" custLinFactNeighborY="3612"/>
      <dgm:spPr/>
    </dgm:pt>
    <dgm:pt modelId="{65B94B51-2556-4572-97F6-A646529C1F56}" type="pres">
      <dgm:prSet presAssocID="{0026A90C-54D8-44A7-A283-16721FF8F883}" presName="Minus" presStyleLbl="alignNode1" presStyleIdx="1" presStyleCnt="2" custAng="10800000" custFlipVert="0" custScaleX="94868" custScaleY="105010"/>
      <dgm:spPr>
        <a:prstGeom prst="flowChartPunchedTape">
          <a:avLst/>
        </a:prstGeom>
      </dgm:spPr>
    </dgm:pt>
    <dgm:pt modelId="{3D32B868-F23C-4360-8FE1-4825627394D9}" type="pres">
      <dgm:prSet presAssocID="{0026A90C-54D8-44A7-A283-16721FF8F883}" presName="Divider" presStyleLbl="parChTrans1D1" presStyleIdx="0" presStyleCnt="1"/>
      <dgm:spPr/>
    </dgm:pt>
  </dgm:ptLst>
  <dgm:cxnLst>
    <dgm:cxn modelId="{88C6FD2D-CCA0-4C22-955A-C2A6A52B22A4}" type="presOf" srcId="{53028B5E-34BC-45AE-B41B-2106C427F9A1}" destId="{6C3036F8-75FE-4BF9-A4D5-EAC72622CF0A}" srcOrd="0" destOrd="0" presId="urn:microsoft.com/office/officeart/2009/3/layout/PlusandMinus"/>
    <dgm:cxn modelId="{3976D9AA-D457-4F81-A0FF-03CEBB888BA9}" srcId="{0026A90C-54D8-44A7-A283-16721FF8F883}" destId="{52D3D565-DA03-4B57-9E7C-48C85607505E}" srcOrd="1" destOrd="0" parTransId="{7717C574-7753-4C16-8777-63AFD9399EEA}" sibTransId="{BB952487-4BCE-40E8-8E7E-42D9D2FB1F5B}"/>
    <dgm:cxn modelId="{183F30CF-0E66-4F2B-858C-6917583DA98A}" srcId="{0026A90C-54D8-44A7-A283-16721FF8F883}" destId="{53028B5E-34BC-45AE-B41B-2106C427F9A1}" srcOrd="0" destOrd="0" parTransId="{CC3D1BED-366D-4ABA-81A7-8A76F5C6ACD2}" sibTransId="{BD002AAB-B954-4034-B153-351B8D2BE087}"/>
    <dgm:cxn modelId="{C4B7D505-3CED-4184-AC84-B99752D11DF2}" type="presOf" srcId="{52D3D565-DA03-4B57-9E7C-48C85607505E}" destId="{FB156371-2E22-462B-8D6C-F5B4E9DF7409}" srcOrd="0" destOrd="0" presId="urn:microsoft.com/office/officeart/2009/3/layout/PlusandMinus"/>
    <dgm:cxn modelId="{91238D35-59D3-484E-8C4A-40348D4875F6}" type="presOf" srcId="{0026A90C-54D8-44A7-A283-16721FF8F883}" destId="{BCE91413-DA03-4855-B9ED-1F47E71491FE}" srcOrd="0" destOrd="0" presId="urn:microsoft.com/office/officeart/2009/3/layout/PlusandMinus"/>
    <dgm:cxn modelId="{11BD7B8A-7380-4E3D-B6AF-EA9F08A4B079}" type="presParOf" srcId="{BCE91413-DA03-4855-B9ED-1F47E71491FE}" destId="{6C8FA8AB-99A1-4E38-A13F-A59D6A7D4B5D}" srcOrd="0" destOrd="0" presId="urn:microsoft.com/office/officeart/2009/3/layout/PlusandMinus"/>
    <dgm:cxn modelId="{FA93ACD8-ACF8-4DE7-9619-E54EBC7E9656}" type="presParOf" srcId="{BCE91413-DA03-4855-B9ED-1F47E71491FE}" destId="{6C3036F8-75FE-4BF9-A4D5-EAC72622CF0A}" srcOrd="1" destOrd="0" presId="urn:microsoft.com/office/officeart/2009/3/layout/PlusandMinus"/>
    <dgm:cxn modelId="{FD123340-097F-4903-BC46-DD28F99848B1}" type="presParOf" srcId="{BCE91413-DA03-4855-B9ED-1F47E71491FE}" destId="{FB156371-2E22-462B-8D6C-F5B4E9DF7409}" srcOrd="2" destOrd="0" presId="urn:microsoft.com/office/officeart/2009/3/layout/PlusandMinus"/>
    <dgm:cxn modelId="{919F1982-6940-48CC-B8D3-E1BE97239E16}" type="presParOf" srcId="{BCE91413-DA03-4855-B9ED-1F47E71491FE}" destId="{F208ABD4-9420-4B93-A4D1-0F9845873AAC}" srcOrd="3" destOrd="0" presId="urn:microsoft.com/office/officeart/2009/3/layout/PlusandMinus"/>
    <dgm:cxn modelId="{0B56D7BE-6856-4E13-B52D-1B31B0572B12}" type="presParOf" srcId="{BCE91413-DA03-4855-B9ED-1F47E71491FE}" destId="{65B94B51-2556-4572-97F6-A646529C1F56}" srcOrd="4" destOrd="0" presId="urn:microsoft.com/office/officeart/2009/3/layout/PlusandMinus"/>
    <dgm:cxn modelId="{F7B66EBD-9159-42B1-943C-4953C5233A99}" type="presParOf" srcId="{BCE91413-DA03-4855-B9ED-1F47E71491FE}" destId="{3D32B868-F23C-4360-8FE1-4825627394D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26A90C-54D8-44A7-A283-16721FF8F88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28B5E-34BC-45AE-B41B-2106C427F9A1}">
      <dgm:prSet phldrT="[Text]"/>
      <dgm:spPr>
        <a:blipFill>
          <a:blip xmlns:r="http://schemas.openxmlformats.org/officeDocument/2006/relationships" r:embed="rId1"/>
          <a:stretch>
            <a:fillRect l="-7178" t="-4675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CC3D1BED-366D-4ABA-81A7-8A76F5C6ACD2}" type="parTrans" cxnId="{183F30CF-0E66-4F2B-858C-6917583DA98A}">
      <dgm:prSet/>
      <dgm:spPr/>
      <dgm:t>
        <a:bodyPr/>
        <a:lstStyle/>
        <a:p>
          <a:endParaRPr lang="en-US"/>
        </a:p>
      </dgm:t>
    </dgm:pt>
    <dgm:pt modelId="{BD002AAB-B954-4034-B153-351B8D2BE087}" type="sibTrans" cxnId="{183F30CF-0E66-4F2B-858C-6917583DA98A}">
      <dgm:prSet/>
      <dgm:spPr/>
      <dgm:t>
        <a:bodyPr/>
        <a:lstStyle/>
        <a:p>
          <a:endParaRPr lang="en-US"/>
        </a:p>
      </dgm:t>
    </dgm:pt>
    <dgm:pt modelId="{52D3D565-DA03-4B57-9E7C-48C85607505E}">
      <dgm:prSet phldrT="[Text]"/>
      <dgm:spPr>
        <a:blipFill>
          <a:blip xmlns:r="http://schemas.openxmlformats.org/officeDocument/2006/relationships" r:embed="rId2"/>
          <a:stretch>
            <a:fillRect l="-7178" t="-4675"/>
          </a:stretch>
        </a:blipFill>
      </dgm:spPr>
      <dgm:t>
        <a:bodyPr/>
        <a:lstStyle/>
        <a:p>
          <a:r>
            <a:rPr lang="en-CA">
              <a:noFill/>
            </a:rPr>
            <a:t> </a:t>
          </a:r>
        </a:p>
      </dgm:t>
    </dgm:pt>
    <dgm:pt modelId="{7717C574-7753-4C16-8777-63AFD9399EEA}" type="parTrans" cxnId="{3976D9AA-D457-4F81-A0FF-03CEBB888BA9}">
      <dgm:prSet/>
      <dgm:spPr/>
      <dgm:t>
        <a:bodyPr/>
        <a:lstStyle/>
        <a:p>
          <a:endParaRPr lang="en-US"/>
        </a:p>
      </dgm:t>
    </dgm:pt>
    <dgm:pt modelId="{BB952487-4BCE-40E8-8E7E-42D9D2FB1F5B}" type="sibTrans" cxnId="{3976D9AA-D457-4F81-A0FF-03CEBB888BA9}">
      <dgm:prSet/>
      <dgm:spPr/>
      <dgm:t>
        <a:bodyPr/>
        <a:lstStyle/>
        <a:p>
          <a:endParaRPr lang="en-US"/>
        </a:p>
      </dgm:t>
    </dgm:pt>
    <dgm:pt modelId="{BCE91413-DA03-4855-B9ED-1F47E71491FE}" type="pres">
      <dgm:prSet presAssocID="{0026A90C-54D8-44A7-A283-16721FF8F88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8FA8AB-99A1-4E38-A13F-A59D6A7D4B5D}" type="pres">
      <dgm:prSet presAssocID="{0026A90C-54D8-44A7-A283-16721FF8F883}" presName="Background" presStyleLbl="bgImgPlace1" presStyleIdx="0" presStyleCnt="1"/>
      <dgm:spPr/>
    </dgm:pt>
    <dgm:pt modelId="{6C3036F8-75FE-4BF9-A4D5-EAC72622CF0A}" type="pres">
      <dgm:prSet presAssocID="{0026A90C-54D8-44A7-A283-16721FF8F88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56371-2E22-462B-8D6C-F5B4E9DF7409}" type="pres">
      <dgm:prSet presAssocID="{0026A90C-54D8-44A7-A283-16721FF8F88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8ABD4-9420-4B93-A4D1-0F9845873AAC}" type="pres">
      <dgm:prSet presAssocID="{0026A90C-54D8-44A7-A283-16721FF8F883}" presName="Plus" presStyleLbl="alignNode1" presStyleIdx="0" presStyleCnt="2" custAng="1841723" custScaleX="46414" custScaleY="47886" custLinFactNeighborX="-8539" custLinFactNeighborY="3612"/>
      <dgm:spPr/>
    </dgm:pt>
    <dgm:pt modelId="{65B94B51-2556-4572-97F6-A646529C1F56}" type="pres">
      <dgm:prSet presAssocID="{0026A90C-54D8-44A7-A283-16721FF8F883}" presName="Minus" presStyleLbl="alignNode1" presStyleIdx="1" presStyleCnt="2" custAng="10800000" custFlipVert="0" custScaleX="94868" custScaleY="105010"/>
      <dgm:spPr>
        <a:prstGeom prst="flowChartPunchedTape">
          <a:avLst/>
        </a:prstGeom>
      </dgm:spPr>
    </dgm:pt>
    <dgm:pt modelId="{3D32B868-F23C-4360-8FE1-4825627394D9}" type="pres">
      <dgm:prSet presAssocID="{0026A90C-54D8-44A7-A283-16721FF8F883}" presName="Divider" presStyleLbl="parChTrans1D1" presStyleIdx="0" presStyleCnt="1"/>
      <dgm:spPr/>
    </dgm:pt>
  </dgm:ptLst>
  <dgm:cxnLst>
    <dgm:cxn modelId="{88C6FD2D-CCA0-4C22-955A-C2A6A52B22A4}" type="presOf" srcId="{53028B5E-34BC-45AE-B41B-2106C427F9A1}" destId="{6C3036F8-75FE-4BF9-A4D5-EAC72622CF0A}" srcOrd="0" destOrd="0" presId="urn:microsoft.com/office/officeart/2009/3/layout/PlusandMinus"/>
    <dgm:cxn modelId="{3976D9AA-D457-4F81-A0FF-03CEBB888BA9}" srcId="{0026A90C-54D8-44A7-A283-16721FF8F883}" destId="{52D3D565-DA03-4B57-9E7C-48C85607505E}" srcOrd="1" destOrd="0" parTransId="{7717C574-7753-4C16-8777-63AFD9399EEA}" sibTransId="{BB952487-4BCE-40E8-8E7E-42D9D2FB1F5B}"/>
    <dgm:cxn modelId="{183F30CF-0E66-4F2B-858C-6917583DA98A}" srcId="{0026A90C-54D8-44A7-A283-16721FF8F883}" destId="{53028B5E-34BC-45AE-B41B-2106C427F9A1}" srcOrd="0" destOrd="0" parTransId="{CC3D1BED-366D-4ABA-81A7-8A76F5C6ACD2}" sibTransId="{BD002AAB-B954-4034-B153-351B8D2BE087}"/>
    <dgm:cxn modelId="{C4B7D505-3CED-4184-AC84-B99752D11DF2}" type="presOf" srcId="{52D3D565-DA03-4B57-9E7C-48C85607505E}" destId="{FB156371-2E22-462B-8D6C-F5B4E9DF7409}" srcOrd="0" destOrd="0" presId="urn:microsoft.com/office/officeart/2009/3/layout/PlusandMinus"/>
    <dgm:cxn modelId="{91238D35-59D3-484E-8C4A-40348D4875F6}" type="presOf" srcId="{0026A90C-54D8-44A7-A283-16721FF8F883}" destId="{BCE91413-DA03-4855-B9ED-1F47E71491FE}" srcOrd="0" destOrd="0" presId="urn:microsoft.com/office/officeart/2009/3/layout/PlusandMinus"/>
    <dgm:cxn modelId="{11BD7B8A-7380-4E3D-B6AF-EA9F08A4B079}" type="presParOf" srcId="{BCE91413-DA03-4855-B9ED-1F47E71491FE}" destId="{6C8FA8AB-99A1-4E38-A13F-A59D6A7D4B5D}" srcOrd="0" destOrd="0" presId="urn:microsoft.com/office/officeart/2009/3/layout/PlusandMinus"/>
    <dgm:cxn modelId="{FA93ACD8-ACF8-4DE7-9619-E54EBC7E9656}" type="presParOf" srcId="{BCE91413-DA03-4855-B9ED-1F47E71491FE}" destId="{6C3036F8-75FE-4BF9-A4D5-EAC72622CF0A}" srcOrd="1" destOrd="0" presId="urn:microsoft.com/office/officeart/2009/3/layout/PlusandMinus"/>
    <dgm:cxn modelId="{FD123340-097F-4903-BC46-DD28F99848B1}" type="presParOf" srcId="{BCE91413-DA03-4855-B9ED-1F47E71491FE}" destId="{FB156371-2E22-462B-8D6C-F5B4E9DF7409}" srcOrd="2" destOrd="0" presId="urn:microsoft.com/office/officeart/2009/3/layout/PlusandMinus"/>
    <dgm:cxn modelId="{919F1982-6940-48CC-B8D3-E1BE97239E16}" type="presParOf" srcId="{BCE91413-DA03-4855-B9ED-1F47E71491FE}" destId="{F208ABD4-9420-4B93-A4D1-0F9845873AAC}" srcOrd="3" destOrd="0" presId="urn:microsoft.com/office/officeart/2009/3/layout/PlusandMinus"/>
    <dgm:cxn modelId="{0B56D7BE-6856-4E13-B52D-1B31B0572B12}" type="presParOf" srcId="{BCE91413-DA03-4855-B9ED-1F47E71491FE}" destId="{65B94B51-2556-4572-97F6-A646529C1F56}" srcOrd="4" destOrd="0" presId="urn:microsoft.com/office/officeart/2009/3/layout/PlusandMinus"/>
    <dgm:cxn modelId="{F7B66EBD-9159-42B1-943C-4953C5233A99}" type="presParOf" srcId="{BCE91413-DA03-4855-B9ED-1F47E71491FE}" destId="{3D32B868-F23C-4360-8FE1-4825627394D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4B2F40-10D7-438B-B095-A0EB10B78A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126C3-5D2D-442D-9E08-2DC343E40E5A}">
      <dgm:prSet phldrT="[Text]"/>
      <dgm:spPr/>
      <dgm:t>
        <a:bodyPr/>
        <a:lstStyle/>
        <a:p>
          <a:r>
            <a:rPr lang="en-US" dirty="0" smtClean="0"/>
            <a:t>BMS</a:t>
          </a:r>
          <a:endParaRPr lang="en-US" dirty="0"/>
        </a:p>
      </dgm:t>
    </dgm:pt>
    <dgm:pt modelId="{F8E748D1-5855-416B-8AAA-C2CE2C49C398}" type="parTrans" cxnId="{589970AD-2406-4E1A-8C0D-B2E5A4288483}">
      <dgm:prSet/>
      <dgm:spPr/>
      <dgm:t>
        <a:bodyPr/>
        <a:lstStyle/>
        <a:p>
          <a:endParaRPr lang="en-US"/>
        </a:p>
      </dgm:t>
    </dgm:pt>
    <dgm:pt modelId="{982C1676-04A7-4324-849C-822F87B0E5FB}" type="sibTrans" cxnId="{589970AD-2406-4E1A-8C0D-B2E5A4288483}">
      <dgm:prSet/>
      <dgm:spPr/>
      <dgm:t>
        <a:bodyPr/>
        <a:lstStyle/>
        <a:p>
          <a:endParaRPr lang="en-US"/>
        </a:p>
      </dgm:t>
    </dgm:pt>
    <dgm:pt modelId="{0D8BB06D-D523-42EA-B82B-7BA19845E618}">
      <dgm:prSet phldrT="[Text]" custT="1"/>
      <dgm:spPr/>
      <dgm:t>
        <a:bodyPr/>
        <a:lstStyle/>
        <a:p>
          <a:r>
            <a:rPr lang="en-US" sz="2200" b="1" dirty="0" smtClean="0"/>
            <a:t>Generic null surface</a:t>
          </a:r>
        </a:p>
        <a:p>
          <a:r>
            <a:rPr lang="en-US" sz="2000" dirty="0" smtClean="0"/>
            <a:t>[</a:t>
          </a:r>
          <a:r>
            <a:rPr lang="en-US" sz="2000" dirty="0" err="1" smtClean="0"/>
            <a:t>Chandrasekaran</a:t>
          </a:r>
          <a:r>
            <a:rPr lang="en-US" sz="2000" dirty="0" smtClean="0"/>
            <a:t>, Flanagan, </a:t>
          </a:r>
          <a:r>
            <a:rPr lang="en-US" sz="2000" dirty="0" err="1" smtClean="0"/>
            <a:t>Prabhu</a:t>
          </a:r>
          <a:r>
            <a:rPr lang="en-US" sz="2000" dirty="0" smtClean="0"/>
            <a:t>,  </a:t>
          </a:r>
          <a:r>
            <a:rPr lang="en-US" sz="2000" dirty="0" err="1" smtClean="0"/>
            <a:t>Giribet</a:t>
          </a:r>
          <a:r>
            <a:rPr lang="en-US" sz="2000" dirty="0" smtClean="0"/>
            <a:t>, </a:t>
          </a:r>
          <a:r>
            <a:rPr lang="en-US" sz="2000" dirty="0" err="1" smtClean="0"/>
            <a:t>Donnay</a:t>
          </a:r>
          <a:r>
            <a:rPr lang="en-US" sz="2000" dirty="0" smtClean="0"/>
            <a:t>, …]</a:t>
          </a:r>
          <a:endParaRPr lang="en-US" sz="2000" dirty="0"/>
        </a:p>
      </dgm:t>
    </dgm:pt>
    <dgm:pt modelId="{BE502D67-3B49-41E3-B810-AA79345911D8}" type="parTrans" cxnId="{2F9D8A45-E75E-4EF3-9CBC-B9848C2E32DF}">
      <dgm:prSet/>
      <dgm:spPr/>
      <dgm:t>
        <a:bodyPr/>
        <a:lstStyle/>
        <a:p>
          <a:endParaRPr lang="en-US"/>
        </a:p>
      </dgm:t>
    </dgm:pt>
    <dgm:pt modelId="{BFEFA8BB-E48F-4355-9044-33EFC2020654}" type="sibTrans" cxnId="{2F9D8A45-E75E-4EF3-9CBC-B9848C2E32DF}">
      <dgm:prSet/>
      <dgm:spPr/>
      <dgm:t>
        <a:bodyPr/>
        <a:lstStyle/>
        <a:p>
          <a:endParaRPr lang="en-US"/>
        </a:p>
      </dgm:t>
    </dgm:pt>
    <dgm:pt modelId="{0DB14102-264E-4B41-90D7-4680CED61EFB}">
      <dgm:prSet phldrT="[Text]" custT="1"/>
      <dgm:spPr/>
      <dgm:t>
        <a:bodyPr/>
        <a:lstStyle/>
        <a:p>
          <a:r>
            <a:rPr lang="en-US" sz="2200" b="1" dirty="0" smtClean="0"/>
            <a:t>BH horizons</a:t>
          </a:r>
        </a:p>
        <a:p>
          <a:r>
            <a:rPr lang="en-US" sz="1600" dirty="0" smtClean="0"/>
            <a:t>[Rahman, Wald; </a:t>
          </a:r>
          <a:r>
            <a:rPr lang="en-US" sz="1600" dirty="0" err="1" smtClean="0"/>
            <a:t>Giribet</a:t>
          </a:r>
          <a:r>
            <a:rPr lang="en-US" sz="1600" dirty="0" smtClean="0"/>
            <a:t>, </a:t>
          </a:r>
          <a:r>
            <a:rPr lang="en-US" sz="1600" dirty="0" err="1" smtClean="0"/>
            <a:t>Donnay</a:t>
          </a:r>
          <a:r>
            <a:rPr lang="en-US" sz="1600" dirty="0" smtClean="0"/>
            <a:t>, Gonzalez, </a:t>
          </a:r>
          <a:r>
            <a:rPr lang="en-US" sz="1600" dirty="0" err="1" smtClean="0"/>
            <a:t>Pino</a:t>
          </a:r>
          <a:r>
            <a:rPr lang="en-US" sz="1600" dirty="0" smtClean="0"/>
            <a:t>; </a:t>
          </a:r>
          <a:r>
            <a:rPr lang="en-US" sz="1600" dirty="0" err="1" smtClean="0"/>
            <a:t>Strominger</a:t>
          </a:r>
          <a:r>
            <a:rPr lang="en-US" sz="1600" dirty="0" smtClean="0"/>
            <a:t>, Hawking, Perry; …]</a:t>
          </a:r>
          <a:endParaRPr lang="en-US" sz="1600" dirty="0"/>
        </a:p>
      </dgm:t>
    </dgm:pt>
    <dgm:pt modelId="{F37953E3-863A-45DD-9F3C-A9B16E7A1974}" type="parTrans" cxnId="{35351676-44EC-4DD9-BC4C-9409586126BE}">
      <dgm:prSet/>
      <dgm:spPr/>
      <dgm:t>
        <a:bodyPr/>
        <a:lstStyle/>
        <a:p>
          <a:endParaRPr lang="en-US"/>
        </a:p>
      </dgm:t>
    </dgm:pt>
    <dgm:pt modelId="{0838CFC8-D865-44DE-B01D-4149D1F882CF}" type="sibTrans" cxnId="{35351676-44EC-4DD9-BC4C-9409586126BE}">
      <dgm:prSet/>
      <dgm:spPr/>
      <dgm:t>
        <a:bodyPr/>
        <a:lstStyle/>
        <a:p>
          <a:endParaRPr lang="en-US"/>
        </a:p>
      </dgm:t>
    </dgm:pt>
    <dgm:pt modelId="{70A527F2-9725-4881-93B9-DE65B32B84D7}" type="pres">
      <dgm:prSet presAssocID="{644B2F40-10D7-438B-B095-A0EB10B78A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5F36FD-2C86-40E1-961D-B2E44D477D8D}" type="pres">
      <dgm:prSet presAssocID="{2DF126C3-5D2D-442D-9E08-2DC343E40E5A}" presName="root1" presStyleCnt="0"/>
      <dgm:spPr/>
    </dgm:pt>
    <dgm:pt modelId="{B863583F-3026-4F9B-B41C-33EE10F7AA5D}" type="pres">
      <dgm:prSet presAssocID="{2DF126C3-5D2D-442D-9E08-2DC343E40E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EA337-54F4-4EB8-9FB4-74E71F4AEDF4}" type="pres">
      <dgm:prSet presAssocID="{2DF126C3-5D2D-442D-9E08-2DC343E40E5A}" presName="level2hierChild" presStyleCnt="0"/>
      <dgm:spPr/>
    </dgm:pt>
    <dgm:pt modelId="{078B6831-8862-4DB9-B802-EB68DEDC3504}" type="pres">
      <dgm:prSet presAssocID="{BE502D67-3B49-41E3-B810-AA79345911D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46069A9-A7BB-41CA-B182-1775E4165DD7}" type="pres">
      <dgm:prSet presAssocID="{BE502D67-3B49-41E3-B810-AA79345911D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BC127A4-4263-40D9-8F28-B8AF450355D8}" type="pres">
      <dgm:prSet presAssocID="{0D8BB06D-D523-42EA-B82B-7BA19845E618}" presName="root2" presStyleCnt="0"/>
      <dgm:spPr/>
    </dgm:pt>
    <dgm:pt modelId="{7423940E-B4FF-48B1-9FA6-9A78E521D965}" type="pres">
      <dgm:prSet presAssocID="{0D8BB06D-D523-42EA-B82B-7BA19845E618}" presName="LevelTwoTextNode" presStyleLbl="node2" presStyleIdx="0" presStyleCnt="2" custScaleX="139335" custScaleY="149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5DE1D8-DB8A-4950-890D-811A7AF2D74B}" type="pres">
      <dgm:prSet presAssocID="{0D8BB06D-D523-42EA-B82B-7BA19845E618}" presName="level3hierChild" presStyleCnt="0"/>
      <dgm:spPr/>
    </dgm:pt>
    <dgm:pt modelId="{E0E0141F-8513-49F0-9507-6AA4147FC0E5}" type="pres">
      <dgm:prSet presAssocID="{F37953E3-863A-45DD-9F3C-A9B16E7A197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44C057C-BD5C-4157-B429-64C4CD45BDD7}" type="pres">
      <dgm:prSet presAssocID="{F37953E3-863A-45DD-9F3C-A9B16E7A197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7753843-2E3B-4406-81FF-D940CB8AB850}" type="pres">
      <dgm:prSet presAssocID="{0DB14102-264E-4B41-90D7-4680CED61EFB}" presName="root2" presStyleCnt="0"/>
      <dgm:spPr/>
    </dgm:pt>
    <dgm:pt modelId="{527A0B7A-C68B-4990-A07A-5DE3C53ED442}" type="pres">
      <dgm:prSet presAssocID="{0DB14102-264E-4B41-90D7-4680CED61EFB}" presName="LevelTwoTextNode" presStyleLbl="node2" presStyleIdx="1" presStyleCnt="2" custScaleX="139408" custScaleY="162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034BBD-E7FE-4C7E-8286-8588648455CB}" type="pres">
      <dgm:prSet presAssocID="{0DB14102-264E-4B41-90D7-4680CED61EFB}" presName="level3hierChild" presStyleCnt="0"/>
      <dgm:spPr/>
    </dgm:pt>
  </dgm:ptLst>
  <dgm:cxnLst>
    <dgm:cxn modelId="{715AA712-19DC-439A-BEDC-36F3EF30524A}" type="presOf" srcId="{F37953E3-863A-45DD-9F3C-A9B16E7A1974}" destId="{E0E0141F-8513-49F0-9507-6AA4147FC0E5}" srcOrd="0" destOrd="0" presId="urn:microsoft.com/office/officeart/2005/8/layout/hierarchy2"/>
    <dgm:cxn modelId="{CCA3335D-D817-4CB2-8B88-893B0F41F9BD}" type="presOf" srcId="{2DF126C3-5D2D-442D-9E08-2DC343E40E5A}" destId="{B863583F-3026-4F9B-B41C-33EE10F7AA5D}" srcOrd="0" destOrd="0" presId="urn:microsoft.com/office/officeart/2005/8/layout/hierarchy2"/>
    <dgm:cxn modelId="{2F9D8A45-E75E-4EF3-9CBC-B9848C2E32DF}" srcId="{2DF126C3-5D2D-442D-9E08-2DC343E40E5A}" destId="{0D8BB06D-D523-42EA-B82B-7BA19845E618}" srcOrd="0" destOrd="0" parTransId="{BE502D67-3B49-41E3-B810-AA79345911D8}" sibTransId="{BFEFA8BB-E48F-4355-9044-33EFC2020654}"/>
    <dgm:cxn modelId="{19B50ABC-7E9E-4944-9E64-AC8006E079B3}" type="presOf" srcId="{BE502D67-3B49-41E3-B810-AA79345911D8}" destId="{C46069A9-A7BB-41CA-B182-1775E4165DD7}" srcOrd="1" destOrd="0" presId="urn:microsoft.com/office/officeart/2005/8/layout/hierarchy2"/>
    <dgm:cxn modelId="{57DA25CC-7E08-402D-BC82-F88B6CAF653C}" type="presOf" srcId="{BE502D67-3B49-41E3-B810-AA79345911D8}" destId="{078B6831-8862-4DB9-B802-EB68DEDC3504}" srcOrd="0" destOrd="0" presId="urn:microsoft.com/office/officeart/2005/8/layout/hierarchy2"/>
    <dgm:cxn modelId="{19DBF4D0-D1B5-4E46-BA09-3A20A11E3EB6}" type="presOf" srcId="{0DB14102-264E-4B41-90D7-4680CED61EFB}" destId="{527A0B7A-C68B-4990-A07A-5DE3C53ED442}" srcOrd="0" destOrd="0" presId="urn:microsoft.com/office/officeart/2005/8/layout/hierarchy2"/>
    <dgm:cxn modelId="{511FD0B1-602E-480E-B8AD-88EA05B2DB73}" type="presOf" srcId="{F37953E3-863A-45DD-9F3C-A9B16E7A1974}" destId="{844C057C-BD5C-4157-B429-64C4CD45BDD7}" srcOrd="1" destOrd="0" presId="urn:microsoft.com/office/officeart/2005/8/layout/hierarchy2"/>
    <dgm:cxn modelId="{5223FBD6-E907-40A4-8FCC-36243B8C43DD}" type="presOf" srcId="{0D8BB06D-D523-42EA-B82B-7BA19845E618}" destId="{7423940E-B4FF-48B1-9FA6-9A78E521D965}" srcOrd="0" destOrd="0" presId="urn:microsoft.com/office/officeart/2005/8/layout/hierarchy2"/>
    <dgm:cxn modelId="{AE88EAA9-0CCE-40B1-8350-D411A0ECCA66}" type="presOf" srcId="{644B2F40-10D7-438B-B095-A0EB10B78AD4}" destId="{70A527F2-9725-4881-93B9-DE65B32B84D7}" srcOrd="0" destOrd="0" presId="urn:microsoft.com/office/officeart/2005/8/layout/hierarchy2"/>
    <dgm:cxn modelId="{589970AD-2406-4E1A-8C0D-B2E5A4288483}" srcId="{644B2F40-10D7-438B-B095-A0EB10B78AD4}" destId="{2DF126C3-5D2D-442D-9E08-2DC343E40E5A}" srcOrd="0" destOrd="0" parTransId="{F8E748D1-5855-416B-8AAA-C2CE2C49C398}" sibTransId="{982C1676-04A7-4324-849C-822F87B0E5FB}"/>
    <dgm:cxn modelId="{35351676-44EC-4DD9-BC4C-9409586126BE}" srcId="{2DF126C3-5D2D-442D-9E08-2DC343E40E5A}" destId="{0DB14102-264E-4B41-90D7-4680CED61EFB}" srcOrd="1" destOrd="0" parTransId="{F37953E3-863A-45DD-9F3C-A9B16E7A1974}" sibTransId="{0838CFC8-D865-44DE-B01D-4149D1F882CF}"/>
    <dgm:cxn modelId="{5F2B69FB-EAFF-45B1-B75C-5E0547895A06}" type="presParOf" srcId="{70A527F2-9725-4881-93B9-DE65B32B84D7}" destId="{0C5F36FD-2C86-40E1-961D-B2E44D477D8D}" srcOrd="0" destOrd="0" presId="urn:microsoft.com/office/officeart/2005/8/layout/hierarchy2"/>
    <dgm:cxn modelId="{EE02A7FF-693B-42E2-898A-6B61071CBAE4}" type="presParOf" srcId="{0C5F36FD-2C86-40E1-961D-B2E44D477D8D}" destId="{B863583F-3026-4F9B-B41C-33EE10F7AA5D}" srcOrd="0" destOrd="0" presId="urn:microsoft.com/office/officeart/2005/8/layout/hierarchy2"/>
    <dgm:cxn modelId="{7BD8FA87-7F1E-475F-84B5-CC98C51A372F}" type="presParOf" srcId="{0C5F36FD-2C86-40E1-961D-B2E44D477D8D}" destId="{1E3EA337-54F4-4EB8-9FB4-74E71F4AEDF4}" srcOrd="1" destOrd="0" presId="urn:microsoft.com/office/officeart/2005/8/layout/hierarchy2"/>
    <dgm:cxn modelId="{8A37C49F-ED94-48B6-AC6A-91A678409AE6}" type="presParOf" srcId="{1E3EA337-54F4-4EB8-9FB4-74E71F4AEDF4}" destId="{078B6831-8862-4DB9-B802-EB68DEDC3504}" srcOrd="0" destOrd="0" presId="urn:microsoft.com/office/officeart/2005/8/layout/hierarchy2"/>
    <dgm:cxn modelId="{E0F72F95-268F-48CA-85F0-B0FE99E36E24}" type="presParOf" srcId="{078B6831-8862-4DB9-B802-EB68DEDC3504}" destId="{C46069A9-A7BB-41CA-B182-1775E4165DD7}" srcOrd="0" destOrd="0" presId="urn:microsoft.com/office/officeart/2005/8/layout/hierarchy2"/>
    <dgm:cxn modelId="{8345A8DB-8A93-42CF-BFB0-2268FC542DB3}" type="presParOf" srcId="{1E3EA337-54F4-4EB8-9FB4-74E71F4AEDF4}" destId="{3BC127A4-4263-40D9-8F28-B8AF450355D8}" srcOrd="1" destOrd="0" presId="urn:microsoft.com/office/officeart/2005/8/layout/hierarchy2"/>
    <dgm:cxn modelId="{8E21D07D-4AF4-4072-A504-0CA5A349089E}" type="presParOf" srcId="{3BC127A4-4263-40D9-8F28-B8AF450355D8}" destId="{7423940E-B4FF-48B1-9FA6-9A78E521D965}" srcOrd="0" destOrd="0" presId="urn:microsoft.com/office/officeart/2005/8/layout/hierarchy2"/>
    <dgm:cxn modelId="{663570C1-D637-4C4C-8DBB-786D878047F2}" type="presParOf" srcId="{3BC127A4-4263-40D9-8F28-B8AF450355D8}" destId="{8B5DE1D8-DB8A-4950-890D-811A7AF2D74B}" srcOrd="1" destOrd="0" presId="urn:microsoft.com/office/officeart/2005/8/layout/hierarchy2"/>
    <dgm:cxn modelId="{9CA25F26-2032-4C91-98FF-F9A0C2AF6DDC}" type="presParOf" srcId="{1E3EA337-54F4-4EB8-9FB4-74E71F4AEDF4}" destId="{E0E0141F-8513-49F0-9507-6AA4147FC0E5}" srcOrd="2" destOrd="0" presId="urn:microsoft.com/office/officeart/2005/8/layout/hierarchy2"/>
    <dgm:cxn modelId="{A743CD39-15CD-4060-BCDE-71618992F763}" type="presParOf" srcId="{E0E0141F-8513-49F0-9507-6AA4147FC0E5}" destId="{844C057C-BD5C-4157-B429-64C4CD45BDD7}" srcOrd="0" destOrd="0" presId="urn:microsoft.com/office/officeart/2005/8/layout/hierarchy2"/>
    <dgm:cxn modelId="{6DCDA89E-51A2-4151-A47E-C77CCCBFE0EE}" type="presParOf" srcId="{1E3EA337-54F4-4EB8-9FB4-74E71F4AEDF4}" destId="{B7753843-2E3B-4406-81FF-D940CB8AB850}" srcOrd="3" destOrd="0" presId="urn:microsoft.com/office/officeart/2005/8/layout/hierarchy2"/>
    <dgm:cxn modelId="{EF58F078-04CA-4E6A-BB7E-555F0AF2FE4D}" type="presParOf" srcId="{B7753843-2E3B-4406-81FF-D940CB8AB850}" destId="{527A0B7A-C68B-4990-A07A-5DE3C53ED442}" srcOrd="0" destOrd="0" presId="urn:microsoft.com/office/officeart/2005/8/layout/hierarchy2"/>
    <dgm:cxn modelId="{B2692171-0A73-42FE-89E3-158DA61BF26B}" type="presParOf" srcId="{B7753843-2E3B-4406-81FF-D940CB8AB850}" destId="{75034BBD-E7FE-4C7E-8286-8588648455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6214A-3739-4ADE-92DE-824F982D6CF9}">
      <dsp:nvSpPr>
        <dsp:cNvPr id="0" name=""/>
        <dsp:cNvSpPr/>
      </dsp:nvSpPr>
      <dsp:spPr>
        <a:xfrm>
          <a:off x="1012704" y="275285"/>
          <a:ext cx="5746990" cy="601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acc>
                      <m:accPr>
                        <m:chr m:val="̂"/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  <m: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800" b="0" i="1" kern="1200" smtClean="0">
                    <a:latin typeface="Cambria Math" panose="02040503050406030204" pitchFamily="18" charset="0"/>
                  </a:rPr>
                  <m:t>=−</m:t>
                </m:r>
                <m:r>
                  <a:rPr lang="en-US" sz="18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𝑡</m:t>
                    </m:r>
                  </m:e>
                  <m: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800" b="0" i="1" kern="1200" smtClean="0">
                    <a:latin typeface="Cambria Math" panose="02040503050406030204" pitchFamily="18" charset="0"/>
                  </a:rPr>
                  <m:t>+</m:t>
                </m:r>
                <m:r>
                  <a:rPr lang="en-US" sz="18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𝑟</m:t>
                    </m:r>
                  </m:e>
                  <m: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800" b="0" i="1" kern="1200" smtClean="0">
                    <a:latin typeface="Cambria Math" panose="02040503050406030204" pitchFamily="18" charset="0"/>
                  </a:rPr>
                  <m:t>+</m:t>
                </m:r>
                <m:sSup>
                  <m:sSup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𝑟</m:t>
                    </m:r>
                  </m:e>
                  <m: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800" b="0" i="1" kern="1200" smtClean="0">
                    <a:latin typeface="Cambria Math" panose="02040503050406030204" pitchFamily="18" charset="0"/>
                  </a:rPr>
                  <m:t> </m:t>
                </m:r>
                <m:d>
                  <m:d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kern="120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e>
                </m:d>
              </m:oMath>
            </m:oMathPara>
          </a14:m>
          <a:endParaRPr lang="en-US" sz="1800" kern="1200" dirty="0"/>
        </a:p>
      </dsp:txBody>
      <dsp:txXfrm>
        <a:off x="1030313" y="292894"/>
        <a:ext cx="4842662" cy="566008"/>
      </dsp:txXfrm>
    </dsp:sp>
    <dsp:sp modelId="{0A33E295-1B51-4570-824D-5850E3A101CB}">
      <dsp:nvSpPr>
        <dsp:cNvPr id="0" name=""/>
        <dsp:cNvSpPr/>
      </dsp:nvSpPr>
      <dsp:spPr>
        <a:xfrm>
          <a:off x="1386365" y="1194450"/>
          <a:ext cx="6095971" cy="634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acc>
                      <m:accPr>
                        <m:chr m:val="̂"/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  <m: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800" b="0" i="1" kern="1200" smtClean="0">
                    <a:latin typeface="Cambria Math" panose="02040503050406030204" pitchFamily="18" charset="0"/>
                  </a:rPr>
                  <m:t>=−</m:t>
                </m:r>
                <m:r>
                  <a:rPr lang="en-US" sz="18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𝑢</m:t>
                    </m:r>
                  </m:e>
                  <m: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800" b="0" i="1" kern="1200" smtClean="0">
                    <a:latin typeface="Cambria Math" panose="02040503050406030204" pitchFamily="18" charset="0"/>
                  </a:rPr>
                  <m:t>−2</m:t>
                </m:r>
                <m:r>
                  <a:rPr lang="en-US" sz="1800" b="0" i="1" kern="1200" smtClean="0">
                    <a:latin typeface="Cambria Math" panose="02040503050406030204" pitchFamily="18" charset="0"/>
                  </a:rPr>
                  <m:t>𝑑𝑢</m:t>
                </m:r>
                <m:r>
                  <a:rPr lang="en-US" sz="1800" b="0" i="1" kern="1200" smtClean="0">
                    <a:latin typeface="Cambria Math" panose="02040503050406030204" pitchFamily="18" charset="0"/>
                  </a:rPr>
                  <m:t> </m:t>
                </m:r>
                <m:r>
                  <a:rPr lang="en-US" sz="1800" b="0" i="1" kern="1200" smtClean="0">
                    <a:latin typeface="Cambria Math" panose="02040503050406030204" pitchFamily="18" charset="0"/>
                  </a:rPr>
                  <m:t>𝑑𝑟</m:t>
                </m:r>
                <m:r>
                  <a:rPr lang="en-US" sz="1800" b="0" i="1" kern="1200" smtClean="0">
                    <a:latin typeface="Cambria Math" panose="02040503050406030204" pitchFamily="18" charset="0"/>
                  </a:rPr>
                  <m:t>+</m:t>
                </m:r>
                <m:sSup>
                  <m:sSup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𝑟</m:t>
                    </m:r>
                  </m:e>
                  <m: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800" b="0" i="1" kern="1200" smtClean="0">
                    <a:latin typeface="Cambria Math" panose="02040503050406030204" pitchFamily="18" charset="0"/>
                  </a:rPr>
                  <m:t> </m:t>
                </m:r>
                <m:d>
                  <m:d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kern="120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e>
                </m:d>
              </m:oMath>
            </m:oMathPara>
          </a14:m>
          <a:endParaRPr lang="en-US" sz="1800" kern="1200" dirty="0"/>
        </a:p>
      </dsp:txBody>
      <dsp:txXfrm>
        <a:off x="1404945" y="1213030"/>
        <a:ext cx="4933742" cy="597192"/>
      </dsp:txXfrm>
    </dsp:sp>
    <dsp:sp modelId="{717FBF7F-DDA8-401F-99D4-4DDD00427C1F}">
      <dsp:nvSpPr>
        <dsp:cNvPr id="0" name=""/>
        <dsp:cNvSpPr/>
      </dsp:nvSpPr>
      <dsp:spPr>
        <a:xfrm>
          <a:off x="1750193" y="2176037"/>
          <a:ext cx="7098843" cy="69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1" kern="1200" dirty="0" smtClean="0">
            <a:latin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0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𝑠</m:t>
                    </m:r>
                  </m:e>
                  <m:sup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2000" b="0" i="1" kern="1200" smtClean="0">
                    <a:latin typeface="Cambria Math" panose="02040503050406030204" pitchFamily="18" charset="0"/>
                  </a:rPr>
                  <m:t>=</m:t>
                </m:r>
                <m:sSup>
                  <m:sSup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kern="1200" smtClean="0">
                        <a:latin typeface="Cambria Math" panose="02040503050406030204" pitchFamily="18" charset="0"/>
                      </a:rPr>
                      <m:t>Ω</m:t>
                    </m:r>
                  </m:e>
                  <m:sup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2000" b="0" i="1" kern="1200" smtClean="0">
                    <a:latin typeface="Cambria Math" panose="02040503050406030204" pitchFamily="18" charset="0"/>
                  </a:rPr>
                  <m:t> 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𝑢</m:t>
                    </m:r>
                  </m:e>
                  <m:sup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2000" b="0" i="1" kern="1200" smtClean="0">
                    <a:latin typeface="Cambria Math" panose="02040503050406030204" pitchFamily="18" charset="0"/>
                  </a:rPr>
                  <m:t>+2 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𝑑𝑢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 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𝑑</m:t>
                </m:r>
                <m:r>
                  <m:rPr>
                    <m:sty m:val="p"/>
                  </m:rPr>
                  <a:rPr lang="en-US" sz="2000" b="0" i="0" kern="1200" smtClean="0">
                    <a:latin typeface="Cambria Math" panose="02040503050406030204" pitchFamily="18" charset="0"/>
                  </a:rPr>
                  <m:t>Ω</m:t>
                </m:r>
                <m:r>
                  <a:rPr lang="en-US" sz="2000" b="0" i="0" kern="1200" smtClean="0">
                    <a:latin typeface="Cambria Math" panose="02040503050406030204" pitchFamily="18" charset="0"/>
                  </a:rPr>
                  <m:t>+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𝜃</m:t>
                    </m:r>
                  </m:e>
                  <m:sup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2000" b="0" i="1" kern="1200" smtClean="0">
                    <a:latin typeface="Cambria Math" panose="02040503050406030204" pitchFamily="18" charset="0"/>
                  </a:rPr>
                  <m:t>+</m:t>
                </m:r>
                <m:func>
                  <m:func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funcPr>
                  <m:fName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kern="120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fName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𝜃</m:t>
                    </m:r>
                  </m:e>
                </m:func>
                <m:r>
                  <a:rPr lang="en-US" sz="2000" b="0" i="1" kern="1200" smtClean="0">
                    <a:latin typeface="Cambria Math" panose="02040503050406030204" pitchFamily="18" charset="0"/>
                  </a:rPr>
                  <m:t> 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𝜙</m:t>
                    </m:r>
                  </m:e>
                  <m:sup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m:oMathPara>
          </a14:m>
          <a:endParaRPr lang="en-US" sz="2000" b="0" i="1" kern="1200" dirty="0" smtClean="0">
            <a:latin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000" b="0" i="0" kern="1200" smtClean="0">
                    <a:latin typeface="Cambria Math" panose="02040503050406030204" pitchFamily="18" charset="0"/>
                  </a:rPr>
                  <m:t>   </m:t>
                </m:r>
              </m:oMath>
            </m:oMathPara>
          </a14:m>
          <a:endParaRPr lang="en-US" sz="2000" kern="1200" dirty="0"/>
        </a:p>
      </dsp:txBody>
      <dsp:txXfrm>
        <a:off x="1770640" y="2196484"/>
        <a:ext cx="5747792" cy="657210"/>
      </dsp:txXfrm>
    </dsp:sp>
    <dsp:sp modelId="{3F861443-5B35-42F3-8FE5-882DABF25756}">
      <dsp:nvSpPr>
        <dsp:cNvPr id="0" name=""/>
        <dsp:cNvSpPr/>
      </dsp:nvSpPr>
      <dsp:spPr>
        <a:xfrm>
          <a:off x="6025756" y="584146"/>
          <a:ext cx="748668" cy="748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194206" y="584146"/>
        <a:ext cx="411768" cy="563373"/>
      </dsp:txXfrm>
    </dsp:sp>
    <dsp:sp modelId="{2A2E629D-26B2-4EDC-82A0-CEDDAF8B37B9}">
      <dsp:nvSpPr>
        <dsp:cNvPr id="0" name=""/>
        <dsp:cNvSpPr/>
      </dsp:nvSpPr>
      <dsp:spPr>
        <a:xfrm>
          <a:off x="6578824" y="1629426"/>
          <a:ext cx="748668" cy="748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747274" y="1629426"/>
        <a:ext cx="411768" cy="563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CE67A-799F-420A-BE08-5FD13CA04914}">
      <dsp:nvSpPr>
        <dsp:cNvPr id="0" name=""/>
        <dsp:cNvSpPr/>
      </dsp:nvSpPr>
      <dsp:spPr>
        <a:xfrm rot="21300000">
          <a:off x="26711" y="1782878"/>
          <a:ext cx="8651056" cy="99067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6DE34A-949A-4D85-9E07-CE8395D50654}">
      <dsp:nvSpPr>
        <dsp:cNvPr id="0" name=""/>
        <dsp:cNvSpPr/>
      </dsp:nvSpPr>
      <dsp:spPr>
        <a:xfrm>
          <a:off x="1044537" y="227821"/>
          <a:ext cx="2611344" cy="182257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AD16E6-4EAD-4AA2-8F22-E534E6F92F74}">
      <dsp:nvSpPr>
        <dsp:cNvPr id="0" name=""/>
        <dsp:cNvSpPr/>
      </dsp:nvSpPr>
      <dsp:spPr>
        <a:xfrm>
          <a:off x="3157400" y="0"/>
          <a:ext cx="5697381" cy="191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Universal structure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27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ℒ</m:t>
                  </m:r>
                </m:e>
                <m:sub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𝜉</m:t>
                  </m:r>
                </m:sub>
              </m:sSub>
              <m:sSub>
                <m:sSubPr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𝑞</m:t>
                  </m:r>
                </m:e>
                <m:sub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𝑎𝑏</m:t>
                  </m:r>
                </m:sub>
              </m:sSub>
              <m:acc>
                <m:accPr>
                  <m:chr m:val="̂"/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accPr>
                <m:e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</m:e>
              </m:acc>
              <m:r>
                <a:rPr lang="en-US" sz="2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2 </m:t>
              </m:r>
              <m:r>
                <a:rPr lang="en-US" sz="2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𝛼</m:t>
              </m:r>
              <m:sSub>
                <m:sSubPr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𝑞</m:t>
                  </m:r>
                </m:e>
                <m:sub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𝑎𝑏</m:t>
                  </m:r>
                </m:sub>
              </m:sSub>
            </m:oMath>
          </a14:m>
          <a:r>
            <a:rPr lang="en-US" sz="2700" kern="1200" dirty="0" smtClean="0"/>
            <a:t> with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27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ℒ</m:t>
                  </m:r>
                </m:e>
                <m:sub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sub>
              </m:sSub>
              <m:r>
                <a:rPr lang="en-US" sz="2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𝛼</m:t>
              </m:r>
              <m:acc>
                <m:accPr>
                  <m:chr m:val="̂"/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accPr>
                <m:e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</m:e>
              </m:acc>
              <m:r>
                <a:rPr lang="en-US" sz="2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0</m:t>
              </m:r>
            </m:oMath>
          </a14:m>
          <a:endParaRPr lang="en-US" sz="2700" b="0" kern="1200" dirty="0" smtClean="0">
            <a:ea typeface="Cambria Math" panose="02040503050406030204" pitchFamily="18" charset="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27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ℒ</m:t>
                  </m:r>
                </m:e>
                <m:sub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𝜉</m:t>
                  </m:r>
                </m:sub>
              </m:sSub>
              <m:sSup>
                <m:sSupPr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pPr>
                <m:e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𝑎</m:t>
                  </m:r>
                </m:sup>
              </m:sSup>
              <m:acc>
                <m:accPr>
                  <m:chr m:val="̂"/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accPr>
                <m:e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</m:e>
              </m:acc>
              <m:r>
                <a:rPr lang="en-US" sz="2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−</m:t>
              </m:r>
              <m:r>
                <a:rPr lang="en-US" sz="2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𝛼</m:t>
              </m:r>
              <m:r>
                <a:rPr lang="en-US" sz="2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  <m:sSup>
                <m:sSupPr>
                  <m:ctrlP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pPr>
                <m:e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27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𝑎</m:t>
                  </m:r>
                </m:sup>
              </m:sSup>
            </m:oMath>
          </a14:m>
          <a:r>
            <a:rPr lang="en-US" sz="2700" kern="1200" dirty="0" smtClean="0"/>
            <a:t> </a:t>
          </a:r>
        </a:p>
      </dsp:txBody>
      <dsp:txXfrm>
        <a:off x="3157400" y="0"/>
        <a:ext cx="5697381" cy="1913701"/>
      </dsp:txXfrm>
    </dsp:sp>
    <dsp:sp modelId="{397735D6-D3A4-4D9D-93FB-EABB6AEF4082}">
      <dsp:nvSpPr>
        <dsp:cNvPr id="0" name=""/>
        <dsp:cNvSpPr/>
      </dsp:nvSpPr>
      <dsp:spPr>
        <a:xfrm>
          <a:off x="5048598" y="2506038"/>
          <a:ext cx="2611344" cy="182257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AEDF41-1EE0-408E-8EE6-6EACA24CE802}">
      <dsp:nvSpPr>
        <dsp:cNvPr id="0" name=""/>
        <dsp:cNvSpPr/>
      </dsp:nvSpPr>
      <dsp:spPr>
        <a:xfrm>
          <a:off x="1305672" y="2642731"/>
          <a:ext cx="2785433" cy="191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Coordinates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27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m:rPr>
                        <m:sty m:val="p"/>
                      </m:rPr>
                      <a:rPr lang="en-US" sz="2700" b="0" i="0" kern="1200" smtClean="0">
                        <a:latin typeface="Cambria Math" panose="02040503050406030204" pitchFamily="18" charset="0"/>
                      </a:rPr>
                      <m:t>Ω</m:t>
                    </m:r>
                  </m:e>
                  <m:sup>
                    <m:r>
                      <a:rPr lang="en-US" sz="27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sSub>
                  <m:sSubPr>
                    <m:ctrlPr>
                      <a:rPr lang="en-US" sz="27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en-US" sz="27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e>
                  <m:sub>
                    <m:r>
                      <a:rPr lang="en-US" sz="27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sub>
                </m:sSub>
                <m:sSub>
                  <m:sSubPr>
                    <m:ctrlPr>
                      <a:rPr lang="en-US" sz="27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acc>
                      <m:accPr>
                        <m:chr m:val="̂"/>
                        <m:ctrlPr>
                          <a:rPr lang="en-US" sz="27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e>
                  <m:sub>
                    <m:r>
                      <a:rPr lang="en-US" sz="2700" b="0" i="1" kern="1200" smtClean="0">
                        <a:latin typeface="Cambria Math" panose="02040503050406030204" pitchFamily="18" charset="0"/>
                      </a:rPr>
                      <m:t>𝑎𝑏</m:t>
                    </m:r>
                  </m:sub>
                </m:sSub>
                <m:acc>
                  <m:accPr>
                    <m:chr m:val="̂"/>
                    <m:ctrlPr>
                      <a:rPr lang="en-US" sz="2700" b="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en-US" sz="2700" b="0" i="1" kern="1200" smtClean="0">
                        <a:latin typeface="Cambria Math" panose="02040503050406030204" pitchFamily="18" charset="0"/>
                      </a:rPr>
                      <m:t>=</m:t>
                    </m:r>
                  </m:e>
                </m:acc>
                <m:r>
                  <a:rPr lang="en-US" sz="2700" b="0" i="1" kern="1200" smtClean="0">
                    <a:latin typeface="Cambria Math" panose="02040503050406030204" pitchFamily="18" charset="0"/>
                  </a:rPr>
                  <m:t> 0</m:t>
                </m:r>
              </m:oMath>
            </m:oMathPara>
          </a14:m>
          <a:endParaRPr lang="en-US" sz="2700" kern="1200" dirty="0"/>
        </a:p>
      </dsp:txBody>
      <dsp:txXfrm>
        <a:off x="1305672" y="2642731"/>
        <a:ext cx="2785433" cy="1913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36972-E684-4F83-BE5B-BD9D69019321}">
      <dsp:nvSpPr>
        <dsp:cNvPr id="0" name=""/>
        <dsp:cNvSpPr/>
      </dsp:nvSpPr>
      <dsp:spPr>
        <a:xfrm>
          <a:off x="2580" y="2058549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BMS</a:t>
          </a:r>
          <a:endParaRPr lang="en-US" sz="1900" kern="1200" dirty="0"/>
        </a:p>
      </dsp:txBody>
      <dsp:txXfrm>
        <a:off x="31055" y="2087024"/>
        <a:ext cx="1887443" cy="915246"/>
      </dsp:txXfrm>
    </dsp:sp>
    <dsp:sp modelId="{5A8A2C5B-50CD-4811-B5CA-45B784822451}">
      <dsp:nvSpPr>
        <dsp:cNvPr id="0" name=""/>
        <dsp:cNvSpPr/>
      </dsp:nvSpPr>
      <dsp:spPr>
        <a:xfrm rot="17945813">
          <a:off x="1536164" y="1826567"/>
          <a:ext cx="1599376" cy="38627"/>
        </a:xfrm>
        <a:custGeom>
          <a:avLst/>
          <a:gdLst/>
          <a:ahLst/>
          <a:cxnLst/>
          <a:rect l="0" t="0" r="0" b="0"/>
          <a:pathLst>
            <a:path>
              <a:moveTo>
                <a:pt x="0" y="19313"/>
              </a:moveTo>
              <a:lnTo>
                <a:pt x="1599376" y="19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295868" y="1805897"/>
        <a:ext cx="79968" cy="79968"/>
      </dsp:txXfrm>
    </dsp:sp>
    <dsp:sp modelId="{0E2D083F-D551-4E3A-BB68-7B719CFEF746}">
      <dsp:nvSpPr>
        <dsp:cNvPr id="0" name=""/>
        <dsp:cNvSpPr/>
      </dsp:nvSpPr>
      <dsp:spPr>
        <a:xfrm>
          <a:off x="2724732" y="661016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translation subgroup</a:t>
          </a:r>
          <a:endParaRPr lang="en-US" sz="1900" kern="1200" dirty="0"/>
        </a:p>
      </dsp:txBody>
      <dsp:txXfrm>
        <a:off x="2753207" y="689491"/>
        <a:ext cx="1887443" cy="915246"/>
      </dsp:txXfrm>
    </dsp:sp>
    <dsp:sp modelId="{FB2BEAB1-FE69-4968-8FDA-BB8F0D18C147}">
      <dsp:nvSpPr>
        <dsp:cNvPr id="0" name=""/>
        <dsp:cNvSpPr/>
      </dsp:nvSpPr>
      <dsp:spPr>
        <a:xfrm rot="19457599">
          <a:off x="4579099" y="848294"/>
          <a:ext cx="957811" cy="38627"/>
        </a:xfrm>
        <a:custGeom>
          <a:avLst/>
          <a:gdLst/>
          <a:ahLst/>
          <a:cxnLst/>
          <a:rect l="0" t="0" r="0" b="0"/>
          <a:pathLst>
            <a:path>
              <a:moveTo>
                <a:pt x="0" y="19313"/>
              </a:moveTo>
              <a:lnTo>
                <a:pt x="957811" y="193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4059" y="843663"/>
        <a:ext cx="47890" cy="47890"/>
      </dsp:txXfrm>
    </dsp:sp>
    <dsp:sp modelId="{31516598-773D-4F62-B28E-143165464888}">
      <dsp:nvSpPr>
        <dsp:cNvPr id="0" name=""/>
        <dsp:cNvSpPr/>
      </dsp:nvSpPr>
      <dsp:spPr>
        <a:xfrm>
          <a:off x="5446883" y="102003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Mass</a:t>
          </a:r>
          <a:endParaRPr lang="en-US" sz="1900" kern="1200" dirty="0"/>
        </a:p>
      </dsp:txBody>
      <dsp:txXfrm>
        <a:off x="5475358" y="130478"/>
        <a:ext cx="1887443" cy="915246"/>
      </dsp:txXfrm>
    </dsp:sp>
    <dsp:sp modelId="{F576F3CA-A4C2-4AA4-84D5-2EDFD0546B49}">
      <dsp:nvSpPr>
        <dsp:cNvPr id="0" name=""/>
        <dsp:cNvSpPr/>
      </dsp:nvSpPr>
      <dsp:spPr>
        <a:xfrm rot="2142401">
          <a:off x="4579099" y="1407307"/>
          <a:ext cx="957811" cy="38627"/>
        </a:xfrm>
        <a:custGeom>
          <a:avLst/>
          <a:gdLst/>
          <a:ahLst/>
          <a:cxnLst/>
          <a:rect l="0" t="0" r="0" b="0"/>
          <a:pathLst>
            <a:path>
              <a:moveTo>
                <a:pt x="0" y="19313"/>
              </a:moveTo>
              <a:lnTo>
                <a:pt x="957811" y="193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4059" y="1402676"/>
        <a:ext cx="47890" cy="47890"/>
      </dsp:txXfrm>
    </dsp:sp>
    <dsp:sp modelId="{7DC70279-DF04-432B-B5D4-594085302336}">
      <dsp:nvSpPr>
        <dsp:cNvPr id="0" name=""/>
        <dsp:cNvSpPr/>
      </dsp:nvSpPr>
      <dsp:spPr>
        <a:xfrm>
          <a:off x="5446883" y="1220029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Linear momentum</a:t>
          </a:r>
          <a:endParaRPr lang="en-US" sz="1900" kern="1200" dirty="0"/>
        </a:p>
      </dsp:txBody>
      <dsp:txXfrm>
        <a:off x="5475358" y="1248504"/>
        <a:ext cx="1887443" cy="915246"/>
      </dsp:txXfrm>
    </dsp:sp>
    <dsp:sp modelId="{DF3B4C8B-9180-4A0B-AE94-00A47E4798B8}">
      <dsp:nvSpPr>
        <dsp:cNvPr id="0" name=""/>
        <dsp:cNvSpPr/>
      </dsp:nvSpPr>
      <dsp:spPr>
        <a:xfrm rot="1186030">
          <a:off x="1922624" y="2665087"/>
          <a:ext cx="826456" cy="38627"/>
        </a:xfrm>
        <a:custGeom>
          <a:avLst/>
          <a:gdLst/>
          <a:ahLst/>
          <a:cxnLst/>
          <a:rect l="0" t="0" r="0" b="0"/>
          <a:pathLst>
            <a:path>
              <a:moveTo>
                <a:pt x="0" y="19313"/>
              </a:moveTo>
              <a:lnTo>
                <a:pt x="826456" y="19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5191" y="2663740"/>
        <a:ext cx="41322" cy="41322"/>
      </dsp:txXfrm>
    </dsp:sp>
    <dsp:sp modelId="{173004CC-64D5-43CB-9ADB-F01417446D16}">
      <dsp:nvSpPr>
        <dsp:cNvPr id="0" name=""/>
        <dsp:cNvSpPr/>
      </dsp:nvSpPr>
      <dsp:spPr>
        <a:xfrm>
          <a:off x="2724732" y="2338056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(many) rotation subgroups</a:t>
          </a:r>
          <a:endParaRPr lang="en-US" sz="1900" kern="1200" dirty="0"/>
        </a:p>
      </dsp:txBody>
      <dsp:txXfrm>
        <a:off x="2753207" y="2366531"/>
        <a:ext cx="1887443" cy="915246"/>
      </dsp:txXfrm>
    </dsp:sp>
    <dsp:sp modelId="{0C9A30A4-2801-41A1-81DE-F1F6DA20D065}">
      <dsp:nvSpPr>
        <dsp:cNvPr id="0" name=""/>
        <dsp:cNvSpPr/>
      </dsp:nvSpPr>
      <dsp:spPr>
        <a:xfrm>
          <a:off x="4669125" y="2804840"/>
          <a:ext cx="777757" cy="38627"/>
        </a:xfrm>
        <a:custGeom>
          <a:avLst/>
          <a:gdLst/>
          <a:ahLst/>
          <a:cxnLst/>
          <a:rect l="0" t="0" r="0" b="0"/>
          <a:pathLst>
            <a:path>
              <a:moveTo>
                <a:pt x="0" y="19313"/>
              </a:moveTo>
              <a:lnTo>
                <a:pt x="777757" y="193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8560" y="2804710"/>
        <a:ext cx="38887" cy="38887"/>
      </dsp:txXfrm>
    </dsp:sp>
    <dsp:sp modelId="{E7311079-22E5-47AC-AC8C-E86993150DCC}">
      <dsp:nvSpPr>
        <dsp:cNvPr id="0" name=""/>
        <dsp:cNvSpPr/>
      </dsp:nvSpPr>
      <dsp:spPr>
        <a:xfrm>
          <a:off x="5446883" y="2338056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Angular momentum (up to </a:t>
          </a:r>
          <a:r>
            <a:rPr lang="en-US" sz="1900" kern="1200" dirty="0" err="1" smtClean="0"/>
            <a:t>supertranslations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5475358" y="2366531"/>
        <a:ext cx="1887443" cy="915246"/>
      </dsp:txXfrm>
    </dsp:sp>
    <dsp:sp modelId="{C2A4152D-7B10-413B-8A6E-C76F704B3D59}">
      <dsp:nvSpPr>
        <dsp:cNvPr id="0" name=""/>
        <dsp:cNvSpPr/>
      </dsp:nvSpPr>
      <dsp:spPr>
        <a:xfrm rot="3654187">
          <a:off x="1536164" y="3224100"/>
          <a:ext cx="1599376" cy="38627"/>
        </a:xfrm>
        <a:custGeom>
          <a:avLst/>
          <a:gdLst/>
          <a:ahLst/>
          <a:cxnLst/>
          <a:rect l="0" t="0" r="0" b="0"/>
          <a:pathLst>
            <a:path>
              <a:moveTo>
                <a:pt x="0" y="19313"/>
              </a:moveTo>
              <a:lnTo>
                <a:pt x="1599376" y="19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295868" y="3203430"/>
        <a:ext cx="79968" cy="79968"/>
      </dsp:txXfrm>
    </dsp:sp>
    <dsp:sp modelId="{671C48C2-A399-436B-9B26-0E4E23EEEF23}">
      <dsp:nvSpPr>
        <dsp:cNvPr id="0" name=""/>
        <dsp:cNvSpPr/>
      </dsp:nvSpPr>
      <dsp:spPr>
        <a:xfrm>
          <a:off x="2724732" y="3456082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supertranslations</a:t>
          </a:r>
          <a:r>
            <a:rPr lang="en-US" sz="1900" kern="1200" dirty="0" smtClean="0"/>
            <a:t> subgroup</a:t>
          </a:r>
          <a:endParaRPr lang="en-US" sz="1900" kern="1200" dirty="0"/>
        </a:p>
      </dsp:txBody>
      <dsp:txXfrm>
        <a:off x="2753207" y="3484557"/>
        <a:ext cx="1887443" cy="915246"/>
      </dsp:txXfrm>
    </dsp:sp>
    <dsp:sp modelId="{CA2B5031-890F-482D-814C-8A9AFB7D3289}">
      <dsp:nvSpPr>
        <dsp:cNvPr id="0" name=""/>
        <dsp:cNvSpPr/>
      </dsp:nvSpPr>
      <dsp:spPr>
        <a:xfrm>
          <a:off x="4669125" y="3922867"/>
          <a:ext cx="777757" cy="38627"/>
        </a:xfrm>
        <a:custGeom>
          <a:avLst/>
          <a:gdLst/>
          <a:ahLst/>
          <a:cxnLst/>
          <a:rect l="0" t="0" r="0" b="0"/>
          <a:pathLst>
            <a:path>
              <a:moveTo>
                <a:pt x="0" y="19313"/>
              </a:moveTo>
              <a:lnTo>
                <a:pt x="777757" y="193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8560" y="3922737"/>
        <a:ext cx="38887" cy="38887"/>
      </dsp:txXfrm>
    </dsp:sp>
    <dsp:sp modelId="{932CD7BD-EA68-4A57-A325-5E379C6343F4}">
      <dsp:nvSpPr>
        <dsp:cNvPr id="0" name=""/>
        <dsp:cNvSpPr/>
      </dsp:nvSpPr>
      <dsp:spPr>
        <a:xfrm>
          <a:off x="5446883" y="3456082"/>
          <a:ext cx="1944393" cy="97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Memory effect</a:t>
          </a:r>
          <a:endParaRPr lang="en-US" sz="1900" kern="1200" dirty="0"/>
        </a:p>
      </dsp:txBody>
      <dsp:txXfrm>
        <a:off x="5475358" y="3484557"/>
        <a:ext cx="1887443" cy="915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FA8AB-99A1-4E38-A13F-A59D6A7D4B5D}">
      <dsp:nvSpPr>
        <dsp:cNvPr id="0" name=""/>
        <dsp:cNvSpPr/>
      </dsp:nvSpPr>
      <dsp:spPr>
        <a:xfrm>
          <a:off x="422323" y="800819"/>
          <a:ext cx="5303520" cy="27408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036F8-75FE-4BF9-A4D5-EAC72622CF0A}">
      <dsp:nvSpPr>
        <dsp:cNvPr id="0" name=""/>
        <dsp:cNvSpPr/>
      </dsp:nvSpPr>
      <dsp:spPr>
        <a:xfrm>
          <a:off x="580819" y="1121362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Coulombic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3200" b="0" i="1" kern="1200" smtClean="0"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sSup>
                      <m:sSupPr>
                        <m:ctrlPr>
                          <a:rPr lang="en-US" sz="32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kern="12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den>
                </m:f>
              </m:oMath>
            </m:oMathPara>
          </a14:m>
          <a:endParaRPr lang="en-US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ym typeface="Wingdings" panose="05000000000000000000" pitchFamily="2" charset="2"/>
            </a:rPr>
            <a:t> </a:t>
          </a:r>
          <a:endParaRPr lang="en-US" sz="3200" kern="1200" dirty="0"/>
        </a:p>
      </dsp:txBody>
      <dsp:txXfrm>
        <a:off x="580819" y="1121362"/>
        <a:ext cx="2462784" cy="2344743"/>
      </dsp:txXfrm>
    </dsp:sp>
    <dsp:sp modelId="{FB156371-2E22-462B-8D6C-F5B4E9DF7409}">
      <dsp:nvSpPr>
        <dsp:cNvPr id="0" name=""/>
        <dsp:cNvSpPr/>
      </dsp:nvSpPr>
      <dsp:spPr>
        <a:xfrm>
          <a:off x="3098467" y="1121362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Radiation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US" sz="320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3200" b="0" i="1" kern="1200" smtClean="0"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sSup>
                      <m:sSupPr>
                        <m:ctrlPr>
                          <a:rPr lang="en-US" sz="32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f>
                          <m:fPr>
                            <m:ctrlPr>
                              <a:rPr lang="en-US" sz="3200" b="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kern="120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den>
                </m:f>
              </m:oMath>
            </m:oMathPara>
          </a14:m>
          <a:endParaRPr lang="en-US" sz="3200" kern="1200" dirty="0"/>
        </a:p>
      </dsp:txBody>
      <dsp:txXfrm>
        <a:off x="3098467" y="1121362"/>
        <a:ext cx="2462784" cy="2344743"/>
      </dsp:txXfrm>
    </dsp:sp>
    <dsp:sp modelId="{F208ABD4-9420-4B93-A4D1-0F9845873AAC}">
      <dsp:nvSpPr>
        <dsp:cNvPr id="0" name=""/>
        <dsp:cNvSpPr/>
      </dsp:nvSpPr>
      <dsp:spPr>
        <a:xfrm rot="1841723">
          <a:off x="62853" y="559785"/>
          <a:ext cx="480997" cy="49625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94B51-2556-4572-97F6-A646529C1F56}">
      <dsp:nvSpPr>
        <dsp:cNvPr id="0" name=""/>
        <dsp:cNvSpPr/>
      </dsp:nvSpPr>
      <dsp:spPr>
        <a:xfrm rot="10800000">
          <a:off x="5019350" y="616632"/>
          <a:ext cx="925304" cy="350992"/>
        </a:xfrm>
        <a:prstGeom prst="flowChartPunchedTap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2B868-F23C-4360-8FE1-4825627394D9}">
      <dsp:nvSpPr>
        <dsp:cNvPr id="0" name=""/>
        <dsp:cNvSpPr/>
      </dsp:nvSpPr>
      <dsp:spPr>
        <a:xfrm>
          <a:off x="3074083" y="1126376"/>
          <a:ext cx="609" cy="2239456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3583F-3026-4F9B-B41C-33EE10F7AA5D}">
      <dsp:nvSpPr>
        <dsp:cNvPr id="0" name=""/>
        <dsp:cNvSpPr/>
      </dsp:nvSpPr>
      <dsp:spPr>
        <a:xfrm>
          <a:off x="5667" y="2075462"/>
          <a:ext cx="2177699" cy="1088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BMS</a:t>
          </a:r>
          <a:endParaRPr lang="en-US" sz="6500" kern="1200" dirty="0"/>
        </a:p>
      </dsp:txBody>
      <dsp:txXfrm>
        <a:off x="37558" y="2107353"/>
        <a:ext cx="2113917" cy="1025067"/>
      </dsp:txXfrm>
    </dsp:sp>
    <dsp:sp modelId="{078B6831-8862-4DB9-B802-EB68DEDC3504}">
      <dsp:nvSpPr>
        <dsp:cNvPr id="0" name=""/>
        <dsp:cNvSpPr/>
      </dsp:nvSpPr>
      <dsp:spPr>
        <a:xfrm rot="18718933">
          <a:off x="1967777" y="2117166"/>
          <a:ext cx="1302257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302257" y="18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6349" y="2103312"/>
        <a:ext cx="65112" cy="65112"/>
      </dsp:txXfrm>
    </dsp:sp>
    <dsp:sp modelId="{7423940E-B4FF-48B1-9FA6-9A78E521D965}">
      <dsp:nvSpPr>
        <dsp:cNvPr id="0" name=""/>
        <dsp:cNvSpPr/>
      </dsp:nvSpPr>
      <dsp:spPr>
        <a:xfrm>
          <a:off x="3054445" y="837777"/>
          <a:ext cx="3034297" cy="1628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Generic null surface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[</a:t>
          </a:r>
          <a:r>
            <a:rPr lang="en-US" sz="2000" kern="1200" dirty="0" err="1" smtClean="0"/>
            <a:t>Chandrasekaran</a:t>
          </a:r>
          <a:r>
            <a:rPr lang="en-US" sz="2000" kern="1200" dirty="0" smtClean="0"/>
            <a:t>, Flanagan, </a:t>
          </a:r>
          <a:r>
            <a:rPr lang="en-US" sz="2000" kern="1200" dirty="0" err="1" smtClean="0"/>
            <a:t>Prabhu</a:t>
          </a:r>
          <a:r>
            <a:rPr lang="en-US" sz="2000" kern="1200" dirty="0" smtClean="0"/>
            <a:t>,  </a:t>
          </a:r>
          <a:r>
            <a:rPr lang="en-US" sz="2000" kern="1200" dirty="0" err="1" smtClean="0"/>
            <a:t>Giribet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Donnay</a:t>
          </a:r>
          <a:r>
            <a:rPr lang="en-US" sz="2000" kern="1200" dirty="0" smtClean="0"/>
            <a:t>, …]</a:t>
          </a:r>
          <a:endParaRPr lang="en-US" sz="2000" kern="1200" dirty="0"/>
        </a:p>
      </dsp:txBody>
      <dsp:txXfrm>
        <a:off x="3102132" y="885464"/>
        <a:ext cx="2938923" cy="1532771"/>
      </dsp:txXfrm>
    </dsp:sp>
    <dsp:sp modelId="{E0E0141F-8513-49F0-9507-6AA4147FC0E5}">
      <dsp:nvSpPr>
        <dsp:cNvPr id="0" name=""/>
        <dsp:cNvSpPr/>
      </dsp:nvSpPr>
      <dsp:spPr>
        <a:xfrm rot="2747973">
          <a:off x="1994181" y="3049052"/>
          <a:ext cx="1249449" cy="37404"/>
        </a:xfrm>
        <a:custGeom>
          <a:avLst/>
          <a:gdLst/>
          <a:ahLst/>
          <a:cxnLst/>
          <a:rect l="0" t="0" r="0" b="0"/>
          <a:pathLst>
            <a:path>
              <a:moveTo>
                <a:pt x="0" y="18702"/>
              </a:moveTo>
              <a:lnTo>
                <a:pt x="1249449" y="18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7669" y="3036519"/>
        <a:ext cx="62472" cy="62472"/>
      </dsp:txXfrm>
    </dsp:sp>
    <dsp:sp modelId="{527A0B7A-C68B-4990-A07A-5DE3C53ED442}">
      <dsp:nvSpPr>
        <dsp:cNvPr id="0" name=""/>
        <dsp:cNvSpPr/>
      </dsp:nvSpPr>
      <dsp:spPr>
        <a:xfrm>
          <a:off x="3054445" y="2629251"/>
          <a:ext cx="3035886" cy="1772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BH horizons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[Rahman, Wald; </a:t>
          </a:r>
          <a:r>
            <a:rPr lang="en-US" sz="1600" kern="1200" dirty="0" err="1" smtClean="0"/>
            <a:t>Giribet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Donnay</a:t>
          </a:r>
          <a:r>
            <a:rPr lang="en-US" sz="1600" kern="1200" dirty="0" smtClean="0"/>
            <a:t>, Gonzalez, </a:t>
          </a:r>
          <a:r>
            <a:rPr lang="en-US" sz="1600" kern="1200" dirty="0" err="1" smtClean="0"/>
            <a:t>Pino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Strominger</a:t>
          </a:r>
          <a:r>
            <a:rPr lang="en-US" sz="1600" kern="1200" dirty="0" smtClean="0"/>
            <a:t>, Hawking, Perry; …]</a:t>
          </a:r>
          <a:endParaRPr lang="en-US" sz="1600" kern="1200" dirty="0"/>
        </a:p>
      </dsp:txBody>
      <dsp:txXfrm>
        <a:off x="3106367" y="2681173"/>
        <a:ext cx="2932042" cy="166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65b79864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65b79864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65b79864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65b79864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65b79864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65b79864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65b79864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65b79864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65b79864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65b79864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65b79864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65b79864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672770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BMS with applications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Béatrice Bonga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448" y="5954502"/>
            <a:ext cx="2894326" cy="7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Bondi-</a:t>
            </a:r>
            <a:r>
              <a:rPr lang="en-US" dirty="0" err="1" smtClean="0"/>
              <a:t>Metzner</a:t>
            </a:r>
            <a:r>
              <a:rPr lang="en-US" dirty="0" smtClean="0"/>
              <a:t>-Sachs group (BMS)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Bigger</a:t>
            </a:r>
            <a:r>
              <a:rPr lang="en-US" sz="2000" dirty="0" smtClean="0"/>
              <a:t> than </a:t>
            </a:r>
            <a:r>
              <a:rPr lang="en-US" sz="2000" dirty="0" smtClean="0"/>
              <a:t>Poincar</a:t>
            </a:r>
            <a:r>
              <a:rPr lang="en-US" sz="2000" dirty="0"/>
              <a:t>e</a:t>
            </a:r>
            <a:r>
              <a:rPr lang="en-US" sz="2000" dirty="0" smtClean="0"/>
              <a:t> </a:t>
            </a:r>
            <a:r>
              <a:rPr lang="en-US" sz="2000" dirty="0" smtClean="0"/>
              <a:t>(=translations &amp; rotations)</a:t>
            </a:r>
          </a:p>
          <a:p>
            <a:pPr marL="11430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BMS = </a:t>
            </a:r>
            <a:r>
              <a:rPr lang="en-US" sz="2000" dirty="0" err="1" smtClean="0"/>
              <a:t>supertranslations</a:t>
            </a:r>
            <a:r>
              <a:rPr lang="en-US" sz="2000" dirty="0" smtClean="0"/>
              <a:t> &amp; rotations</a:t>
            </a:r>
            <a:endParaRPr lang="en-CA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107" y="3471459"/>
            <a:ext cx="7766438" cy="890602"/>
            <a:chOff x="783429" y="4081061"/>
            <a:chExt cx="7766438" cy="890602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29" y="4081061"/>
              <a:ext cx="7766438" cy="8906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09883" y="4181318"/>
                  <a:ext cx="629265" cy="57618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883" y="4181318"/>
                  <a:ext cx="629265" cy="5761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70620" y="3540291"/>
            <a:ext cx="4957010" cy="2539231"/>
            <a:chOff x="1644016" y="4046854"/>
            <a:chExt cx="4957010" cy="2539231"/>
          </a:xfrm>
        </p:grpSpPr>
        <p:sp>
          <p:nvSpPr>
            <p:cNvPr id="6" name="Rounded Rectangle 5"/>
            <p:cNvSpPr/>
            <p:nvPr/>
          </p:nvSpPr>
          <p:spPr>
            <a:xfrm>
              <a:off x="3068854" y="4046854"/>
              <a:ext cx="1597794" cy="75876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775283" y="4870130"/>
              <a:ext cx="478056" cy="5873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1644016" y="5521953"/>
              <a:ext cx="4957010" cy="10641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super-translations</a:t>
              </a:r>
              <a:endParaRPr lang="en-CA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49700" y="3559953"/>
            <a:ext cx="6234314" cy="2653090"/>
            <a:chOff x="5430923" y="4066079"/>
            <a:chExt cx="6234314" cy="2653090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923" y="5972312"/>
              <a:ext cx="4432598" cy="5990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8121234" y="4066079"/>
              <a:ext cx="1597794" cy="75876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019443" y="4896270"/>
              <a:ext cx="578813" cy="7488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6708227" y="5655037"/>
              <a:ext cx="4957010" cy="10641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rotations 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6462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</a:t>
            </a:r>
            <a:r>
              <a:rPr lang="en" dirty="0" smtClean="0"/>
              <a:t>BMS </a:t>
            </a:r>
            <a:r>
              <a:rPr lang="en" dirty="0"/>
              <a:t>good for?</a:t>
            </a:r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Provides quantities with a physical interpretation!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127746"/>
              </p:ext>
            </p:extLst>
          </p:nvPr>
        </p:nvGraphicFramePr>
        <p:xfrm>
          <a:off x="806245" y="2027832"/>
          <a:ext cx="7393858" cy="453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effect ~ DC while wave ~ AC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56867"/>
            <a:ext cx="8520600" cy="473496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The memory effect is the </a:t>
            </a:r>
            <a:r>
              <a:rPr lang="en-US" b="1" dirty="0"/>
              <a:t>permanent relative displacement </a:t>
            </a:r>
            <a:r>
              <a:rPr lang="en-US" dirty="0"/>
              <a:t>of an array of test particles brought about by the passage of a burst of gravitational radiation and/or null stress energy. 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03" y="3213568"/>
            <a:ext cx="3569110" cy="27198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9688" y="2689594"/>
            <a:ext cx="3434390" cy="3794781"/>
            <a:chOff x="1761713" y="708394"/>
            <a:chExt cx="4681594" cy="4930159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97" y="895926"/>
              <a:ext cx="4076910" cy="3911801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97" y="876261"/>
              <a:ext cx="4076910" cy="3911801"/>
            </a:xfrm>
            <a:prstGeom prst="rect">
              <a:avLst/>
            </a:prstGeom>
          </p:spPr>
        </p:pic>
        <p:pic>
          <p:nvPicPr>
            <p:cNvPr id="8" name="Picture 2" descr="http://inspirehep.net/record/1614292/files/pluscross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7" t="4792" r="72560" b="63667"/>
            <a:stretch/>
          </p:blipFill>
          <p:spPr bwMode="auto">
            <a:xfrm>
              <a:off x="4691303" y="4016231"/>
              <a:ext cx="1700981" cy="162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inspirehep.net/record/1614292/files/pluscross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1" t="2116" r="53207" b="59079"/>
            <a:stretch/>
          </p:blipFill>
          <p:spPr bwMode="auto">
            <a:xfrm>
              <a:off x="1761713" y="708394"/>
              <a:ext cx="1858297" cy="199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ight Arrow 9"/>
          <p:cNvSpPr/>
          <p:nvPr/>
        </p:nvSpPr>
        <p:spPr>
          <a:xfrm>
            <a:off x="3653827" y="3987712"/>
            <a:ext cx="1543664" cy="85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4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tensor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2654710" y="3362632"/>
            <a:ext cx="3657600" cy="1288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 smtClean="0"/>
                  <a:t>Integrating the geodesic deviation equation twice, the change of the relative displacement is</a:t>
                </a:r>
              </a:p>
              <a:p>
                <a:pPr marL="114300" indent="0" algn="ctr">
                  <a:buNone/>
                </a:pPr>
                <a:endParaRPr lang="en-US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CA" dirty="0" smtClean="0"/>
                  <a:t>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355690" y="2939845"/>
            <a:ext cx="137652" cy="422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memory related to </a:t>
            </a:r>
            <a:r>
              <a:rPr lang="en-US" dirty="0" err="1" smtClean="0"/>
              <a:t>supertranslations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It is generated by it!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6" y="2053271"/>
            <a:ext cx="2811508" cy="4541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598" y="2053271"/>
            <a:ext cx="1699239" cy="16688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657084" y="2897550"/>
            <a:ext cx="221451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2226" y="2434030"/>
            <a:ext cx="185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Supertranslation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diagnostic: flux of super-momentum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∫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CA" sz="22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4970206" y="1828802"/>
            <a:ext cx="324465" cy="12781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eft Brace 4"/>
          <p:cNvSpPr/>
          <p:nvPr/>
        </p:nvSpPr>
        <p:spPr>
          <a:xfrm rot="16200000">
            <a:off x="6634320" y="1516632"/>
            <a:ext cx="324464" cy="1902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404852" y="2718385"/>
            <a:ext cx="167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“Hard” part</a:t>
            </a:r>
            <a:endParaRPr lang="en-C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361471" y="2661464"/>
            <a:ext cx="167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“Soft” part</a:t>
            </a:r>
            <a:endParaRPr lang="en-CA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Up Arrow Callout 7"/>
              <p:cNvSpPr/>
              <p:nvPr/>
            </p:nvSpPr>
            <p:spPr>
              <a:xfrm>
                <a:off x="5132438" y="3274517"/>
                <a:ext cx="3628101" cy="2289699"/>
              </a:xfrm>
              <a:prstGeom prst="upArrowCallout">
                <a:avLst>
                  <a:gd name="adj1" fmla="val 7784"/>
                  <a:gd name="adj2" fmla="val 11583"/>
                  <a:gd name="adj3" fmla="val 15218"/>
                  <a:gd name="adj4" fmla="val 649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-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sz="18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p>
                    </m:sSup>
                  </m:oMath>
                </a14:m>
                <a:endParaRPr lang="en-CA" sz="1800" b="1" dirty="0" smtClean="0"/>
              </a:p>
              <a:p>
                <a:pPr algn="ctr"/>
                <a:r>
                  <a:rPr lang="en-US" sz="18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𝐀𝐁</m:t>
                        </m:r>
                      </m:sup>
                    </m:sSup>
                  </m:oMath>
                </a14:m>
                <a:r>
                  <a:rPr lang="en-CA" sz="1800" b="1" dirty="0" smtClean="0"/>
                  <a:t>  </a:t>
                </a:r>
                <a:endParaRPr lang="en-CA" sz="1800" b="1" dirty="0"/>
              </a:p>
            </p:txBody>
          </p:sp>
        </mc:Choice>
        <mc:Fallback>
          <p:sp>
            <p:nvSpPr>
              <p:cNvPr id="8" name="Up Arrow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38" y="3274517"/>
                <a:ext cx="3628101" cy="2289699"/>
              </a:xfrm>
              <a:prstGeom prst="upArrowCallout">
                <a:avLst>
                  <a:gd name="adj1" fmla="val 7784"/>
                  <a:gd name="adj2" fmla="val 11583"/>
                  <a:gd name="adj3" fmla="val 15218"/>
                  <a:gd name="adj4" fmla="val 6497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also true in higher dimensions?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Some background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CA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092493458"/>
                  </p:ext>
                </p:extLst>
              </p:nvPr>
            </p:nvGraphicFramePr>
            <p:xfrm>
              <a:off x="1524000" y="1536633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092493458"/>
                  </p:ext>
                </p:extLst>
              </p:nvPr>
            </p:nvGraphicFramePr>
            <p:xfrm>
              <a:off x="1524000" y="1536633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825481"/>
                  </p:ext>
                </p:extLst>
              </p:nvPr>
            </p:nvGraphicFramePr>
            <p:xfrm>
              <a:off x="2831688" y="4809515"/>
              <a:ext cx="6096000" cy="1859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9687674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8719805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05420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/>
                            <a:t>Coulombic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Radiation</a:t>
                          </a:r>
                          <a:endParaRPr lang="en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839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2144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−3/2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5527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6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3722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…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…</a:t>
                          </a:r>
                          <a:endParaRPr lang="en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5492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825481"/>
                  </p:ext>
                </p:extLst>
              </p:nvPr>
            </p:nvGraphicFramePr>
            <p:xfrm>
              <a:off x="2831688" y="4809515"/>
              <a:ext cx="6096000" cy="1859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9687674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8719805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05420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/>
                            <a:t>Coulombic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Radiation</a:t>
                          </a:r>
                          <a:endParaRPr lang="en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839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601" t="-108197" r="-101502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08197" r="-1198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144377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601" t="-204839" r="-101502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204839" r="-1198" b="-2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5527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6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601" t="-309836" r="-10150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309836" r="-1198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3722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…</a:t>
                          </a:r>
                          <a:endParaRPr lang="en-CA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…</a:t>
                          </a:r>
                          <a:endParaRPr lang="en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5492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23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effect for d&gt;4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All </a:t>
            </a:r>
            <a:r>
              <a:rPr lang="en-US" b="1" i="1" dirty="0" smtClean="0"/>
              <a:t>radiative</a:t>
            </a:r>
            <a:r>
              <a:rPr lang="en-US" dirty="0" smtClean="0"/>
              <a:t> processes up to leading </a:t>
            </a:r>
            <a:r>
              <a:rPr lang="en-US" dirty="0" err="1" smtClean="0"/>
              <a:t>Coulombic</a:t>
            </a:r>
            <a:r>
              <a:rPr lang="en-US" dirty="0" smtClean="0"/>
              <a:t> order vanish, but leading </a:t>
            </a:r>
            <a:r>
              <a:rPr lang="en-US" dirty="0" err="1" smtClean="0"/>
              <a:t>Coulombic</a:t>
            </a:r>
            <a:r>
              <a:rPr lang="en-US" dirty="0" smtClean="0"/>
              <a:t> order is:</a:t>
            </a:r>
            <a:endParaRPr lang="en-CA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308203"/>
                  </p:ext>
                </p:extLst>
              </p:nvPr>
            </p:nvGraphicFramePr>
            <p:xfrm>
              <a:off x="2821857" y="2527709"/>
              <a:ext cx="3716594" cy="893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8297">
                      <a:extLst>
                        <a:ext uri="{9D8B030D-6E8A-4147-A177-3AD203B41FA5}">
                          <a16:colId xmlns:a16="http://schemas.microsoft.com/office/drawing/2014/main" val="1915537548"/>
                        </a:ext>
                      </a:extLst>
                    </a:gridCol>
                    <a:gridCol w="1858297">
                      <a:extLst>
                        <a:ext uri="{9D8B030D-6E8A-4147-A177-3AD203B41FA5}">
                          <a16:colId xmlns:a16="http://schemas.microsoft.com/office/drawing/2014/main" val="2563479971"/>
                        </a:ext>
                      </a:extLst>
                    </a:gridCol>
                  </a:tblGrid>
                  <a:tr h="416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Odd</a:t>
                          </a:r>
                          <a:endParaRPr lang="en-CA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Even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3503787"/>
                      </a:ext>
                    </a:extLst>
                  </a:tr>
                  <a:tr h="43784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−3)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CA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−3)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CA" sz="20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8056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308203"/>
                  </p:ext>
                </p:extLst>
              </p:nvPr>
            </p:nvGraphicFramePr>
            <p:xfrm>
              <a:off x="2821857" y="2527709"/>
              <a:ext cx="3716594" cy="893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8297">
                      <a:extLst>
                        <a:ext uri="{9D8B030D-6E8A-4147-A177-3AD203B41FA5}">
                          <a16:colId xmlns:a16="http://schemas.microsoft.com/office/drawing/2014/main" val="1915537548"/>
                        </a:ext>
                      </a:extLst>
                    </a:gridCol>
                    <a:gridCol w="1858297">
                      <a:extLst>
                        <a:ext uri="{9D8B030D-6E8A-4147-A177-3AD203B41FA5}">
                          <a16:colId xmlns:a16="http://schemas.microsoft.com/office/drawing/2014/main" val="2563479971"/>
                        </a:ext>
                      </a:extLst>
                    </a:gridCol>
                  </a:tblGrid>
                  <a:tr h="416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Odd</a:t>
                          </a:r>
                          <a:endParaRPr lang="en-CA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Even</a:t>
                          </a:r>
                          <a:endParaRPr lang="en-CA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3503787"/>
                      </a:ext>
                    </a:extLst>
                  </a:tr>
                  <a:tr h="477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7" t="-93671" r="-10098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56" t="-93671" r="-1311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80563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ular Callout 4"/>
          <p:cNvSpPr/>
          <p:nvPr/>
        </p:nvSpPr>
        <p:spPr>
          <a:xfrm>
            <a:off x="983225" y="3883742"/>
            <a:ext cx="2399071" cy="1838632"/>
          </a:xfrm>
          <a:prstGeom prst="wedgeRoundRectCallout">
            <a:avLst>
              <a:gd name="adj1" fmla="val 39253"/>
              <a:gd name="adj2" fmla="val -762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 memory effect in odd dimensions!</a:t>
            </a:r>
          </a:p>
          <a:p>
            <a:pPr algn="ctr"/>
            <a:r>
              <a:rPr lang="en-US" dirty="0" smtClean="0"/>
              <a:t>(Ordinary and null memory cancel each other exactly.)</a:t>
            </a:r>
            <a:endParaRPr lang="en-CA" dirty="0"/>
          </a:p>
        </p:txBody>
      </p:sp>
      <p:sp>
        <p:nvSpPr>
          <p:cNvPr id="6" name="Oval Callout 5"/>
          <p:cNvSpPr/>
          <p:nvPr/>
        </p:nvSpPr>
        <p:spPr>
          <a:xfrm>
            <a:off x="4925960" y="4069221"/>
            <a:ext cx="3906339" cy="2351244"/>
          </a:xfrm>
          <a:prstGeom prst="wedgeEllipseCallout">
            <a:avLst>
              <a:gd name="adj1" fmla="val -31247"/>
              <a:gd name="adj2" fmla="val -78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Memory tensor is no longer determined by only a scalar, also vector and tensor parts.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123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Scalar</a:t>
            </a:r>
            <a:r>
              <a:rPr lang="en-US" dirty="0" smtClean="0"/>
              <a:t> memory effect for d&gt;4: gauge!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6" y="2053271"/>
            <a:ext cx="2811508" cy="454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598" y="2053271"/>
            <a:ext cx="1699239" cy="166889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3657084" y="2887718"/>
            <a:ext cx="221451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38835" y="2364498"/>
            <a:ext cx="185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Trivial diffeomorphism!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281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BMS in other contexts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200136"/>
              </p:ext>
            </p:extLst>
          </p:nvPr>
        </p:nvGraphicFramePr>
        <p:xfrm>
          <a:off x="1386348" y="802913"/>
          <a:ext cx="6096000" cy="52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vel 2"/>
          <p:cNvSpPr/>
          <p:nvPr/>
        </p:nvSpPr>
        <p:spPr>
          <a:xfrm>
            <a:off x="2054942" y="5349513"/>
            <a:ext cx="5029199" cy="1198772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Boundary conditions are as much an art as a science!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9318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From messy physics to a peaceful realm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700" y="2748949"/>
            <a:ext cx="4709075" cy="2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2" t="14382" r="26106" b="34927"/>
          <a:stretch/>
        </p:blipFill>
        <p:spPr>
          <a:xfrm>
            <a:off x="7539358" y="1669954"/>
            <a:ext cx="1327355" cy="12978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615776" y="1248712"/>
            <a:ext cx="3386818" cy="3677249"/>
          </a:xfrm>
          <a:prstGeom prst="line">
            <a:avLst/>
          </a:prstGeom>
          <a:ln w="57150">
            <a:solidFill>
              <a:srgbClr val="026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wavy 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8905" flipV="1">
            <a:off x="3842111" y="1820254"/>
            <a:ext cx="2974817" cy="15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wavy 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8905" flipV="1">
            <a:off x="4306161" y="2360524"/>
            <a:ext cx="2974817" cy="15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wavy arr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8905" flipV="1">
            <a:off x="4647541" y="3042090"/>
            <a:ext cx="2974817" cy="15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0" t="8495" r="20215" b="77526"/>
          <a:stretch/>
        </p:blipFill>
        <p:spPr>
          <a:xfrm>
            <a:off x="6793995" y="1565898"/>
            <a:ext cx="629264" cy="65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Generic null surface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31" t="-23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Universal structure is given by null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and non-affinity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114300" indent="0" algn="ctr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 smtClean="0"/>
              </a:p>
              <a:p>
                <a:pPr marL="11430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≅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“BMS”-like group, but yet bigger!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Lorentz group is replaced by the group of all diffeomorphism on the base space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1800" dirty="0" smtClean="0"/>
                  <a:t> (even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 this is larger!)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err="1" smtClean="0"/>
                  <a:t>Supertranslations</a:t>
                </a:r>
                <a:r>
                  <a:rPr lang="en-US" sz="1800" dirty="0" smtClean="0"/>
                  <a:t> are now an </a:t>
                </a:r>
                <a:r>
                  <a:rPr lang="en-US" sz="1800" i="1" dirty="0" smtClean="0"/>
                  <a:t>non-abelian</a:t>
                </a:r>
                <a:r>
                  <a:rPr lang="en-US" sz="1800" dirty="0" smtClean="0"/>
                  <a:t> group instead of abelian</a:t>
                </a:r>
                <a:endParaRPr lang="en-US" sz="1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1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 memory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Conjectured to play key role in resolving information paradox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Recap: Memory at null infinity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Leading order change in relative displacement of test particles initially at rest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The change induced by a </a:t>
                </a:r>
                <a:r>
                  <a:rPr lang="en-US" sz="1800" dirty="0" err="1" smtClean="0"/>
                  <a:t>supertranslation</a:t>
                </a:r>
                <a:endParaRPr lang="en-US" sz="1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The soft part of the </a:t>
                </a:r>
                <a:r>
                  <a:rPr lang="en-US" sz="1800" dirty="0" err="1" smtClean="0"/>
                  <a:t>supermomentum</a:t>
                </a:r>
                <a:r>
                  <a:rPr lang="en-US" sz="1800" dirty="0" smtClean="0"/>
                  <a:t> flux</a:t>
                </a:r>
                <a:endParaRPr lang="en-CA" sz="1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10865" y="3293806"/>
            <a:ext cx="3746090" cy="3361445"/>
            <a:chOff x="5722116" y="3893574"/>
            <a:chExt cx="2645135" cy="26830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2116" y="3893574"/>
              <a:ext cx="2645135" cy="2480708"/>
            </a:xfrm>
            <a:prstGeom prst="rect">
              <a:avLst/>
            </a:prstGeom>
          </p:spPr>
        </p:pic>
        <p:pic>
          <p:nvPicPr>
            <p:cNvPr id="3074" name="Picture 2" descr="Image result for spaceship carto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671" y="5886155"/>
              <a:ext cx="186217" cy="690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spaceship carto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195" y="5746614"/>
              <a:ext cx="186217" cy="690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spaceship carto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334" y="5581161"/>
              <a:ext cx="186217" cy="690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87674" y="3814233"/>
                <a:ext cx="7062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𝓗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CA" sz="22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74" y="3814233"/>
                <a:ext cx="70621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7266039" y="3114040"/>
            <a:ext cx="580104" cy="1280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 memory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536632"/>
                <a:ext cx="8520600" cy="5090309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Stationary </a:t>
                </a:r>
                <a:r>
                  <a:rPr lang="en-US" dirty="0" err="1" smtClean="0"/>
                  <a:t>timelike</a:t>
                </a:r>
                <a:r>
                  <a:rPr lang="en-US" dirty="0" smtClean="0"/>
                  <a:t> geodesics cannot be used to define memory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Accelerated </a:t>
                </a:r>
                <a:r>
                  <a:rPr lang="en-US" dirty="0" err="1" smtClean="0"/>
                  <a:t>worldlines</a:t>
                </a:r>
                <a:r>
                  <a:rPr lang="en-US" dirty="0" smtClean="0"/>
                  <a:t> can stay outside, but displacement depends on acceleration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Null generators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dirty="0" smtClean="0"/>
                  <a:t> can be used to define a relative displacement</a:t>
                </a:r>
                <a:endParaRPr lang="en-CA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536632"/>
                <a:ext cx="8520600" cy="50903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854" y="2733076"/>
            <a:ext cx="2554236" cy="2425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70791" y="3068634"/>
                <a:ext cx="5175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𝓗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91" y="3068634"/>
                <a:ext cx="51751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013922" y="4488714"/>
            <a:ext cx="351175" cy="1341815"/>
            <a:chOff x="3013922" y="4488714"/>
            <a:chExt cx="351175" cy="1341815"/>
          </a:xfrm>
        </p:grpSpPr>
        <p:pic>
          <p:nvPicPr>
            <p:cNvPr id="4102" name="Picture 6" descr="Image result for fire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1" r="24407" b="15074"/>
            <a:stretch/>
          </p:blipFill>
          <p:spPr bwMode="auto">
            <a:xfrm rot="10800000">
              <a:off x="3013922" y="5183242"/>
              <a:ext cx="351175" cy="64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spaceship carto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088" y="4488714"/>
              <a:ext cx="263724" cy="86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166322" y="4641114"/>
            <a:ext cx="351175" cy="1341815"/>
            <a:chOff x="3013922" y="4488714"/>
            <a:chExt cx="351175" cy="1341815"/>
          </a:xfrm>
        </p:grpSpPr>
        <p:pic>
          <p:nvPicPr>
            <p:cNvPr id="14" name="Picture 6" descr="Image result for fire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1" r="24407" b="15074"/>
            <a:stretch/>
          </p:blipFill>
          <p:spPr bwMode="auto">
            <a:xfrm rot="10800000">
              <a:off x="3013922" y="5183242"/>
              <a:ext cx="351175" cy="64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spaceship carto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088" y="4488714"/>
              <a:ext cx="263724" cy="86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381695" y="4682828"/>
            <a:ext cx="351175" cy="1341815"/>
            <a:chOff x="3013922" y="4488714"/>
            <a:chExt cx="351175" cy="1341815"/>
          </a:xfrm>
        </p:grpSpPr>
        <p:pic>
          <p:nvPicPr>
            <p:cNvPr id="17" name="Picture 6" descr="Image result for fire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1" r="24407" b="15074"/>
            <a:stretch/>
          </p:blipFill>
          <p:spPr bwMode="auto">
            <a:xfrm rot="10800000">
              <a:off x="3013922" y="5183242"/>
              <a:ext cx="351175" cy="64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spaceship carto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088" y="4488714"/>
              <a:ext cx="263724" cy="86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01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 </a:t>
            </a:r>
            <a:r>
              <a:rPr lang="en-US" dirty="0" smtClean="0"/>
              <a:t>memory </a:t>
            </a:r>
            <a:r>
              <a:rPr lang="en-US" b="1" i="1" dirty="0" smtClean="0"/>
              <a:t>not</a:t>
            </a:r>
            <a:r>
              <a:rPr lang="en-US" dirty="0" smtClean="0"/>
              <a:t> related to </a:t>
            </a:r>
            <a:r>
              <a:rPr lang="en-US" dirty="0" err="1" smtClean="0"/>
              <a:t>supertranslations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90219" y="2028246"/>
                <a:ext cx="4742081" cy="45552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 smtClean="0"/>
                  <a:t>Key difference: null infinity has a more </a:t>
                </a:r>
                <a:r>
                  <a:rPr lang="en-US" i="1" dirty="0" smtClean="0"/>
                  <a:t>rigid </a:t>
                </a:r>
                <a:r>
                  <a:rPr lang="en-US" dirty="0" smtClean="0"/>
                  <a:t>universal structure. 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All asymptotically flat </a:t>
                </a:r>
                <a:r>
                  <a:rPr lang="en-US" sz="1800" dirty="0" err="1" smtClean="0"/>
                  <a:t>spacetimes</a:t>
                </a:r>
                <a:r>
                  <a:rPr lang="en-US" sz="1800" dirty="0" smtClean="0"/>
                  <a:t> have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800" dirty="0" smtClean="0"/>
                  <a:t>, radiation only changes the next order.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B</a:t>
                </a:r>
                <a:r>
                  <a:rPr lang="en-US" sz="1800" dirty="0" smtClean="0"/>
                  <a:t>lack hole horizons do not.</a:t>
                </a:r>
                <a:endParaRPr lang="en-CA" sz="1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90219" y="2028246"/>
                <a:ext cx="4742081" cy="4555200"/>
              </a:xfrm>
              <a:blipFill>
                <a:blip r:embed="rId2"/>
                <a:stretch>
                  <a:fillRect r="-5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mage result for dynamical horiz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0" y="1774549"/>
            <a:ext cx="3144857" cy="41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asymptotic flatness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865" y="2223489"/>
            <a:ext cx="3955500" cy="3181485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Relax boundary conditions to include defects (e.g. cosmic string)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BMS plus super rotations [</a:t>
            </a:r>
            <a:r>
              <a:rPr lang="en-US" dirty="0" err="1" smtClean="0"/>
              <a:t>Barnich</a:t>
            </a:r>
            <a:r>
              <a:rPr lang="en-US" dirty="0" smtClean="0"/>
              <a:t> &amp; </a:t>
            </a:r>
            <a:r>
              <a:rPr lang="en-US" dirty="0" err="1" smtClean="0"/>
              <a:t>Troessart</a:t>
            </a:r>
            <a:r>
              <a:rPr lang="en-US" dirty="0" smtClean="0"/>
              <a:t>; …]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/>
          <a:stretch/>
        </p:blipFill>
        <p:spPr>
          <a:xfrm>
            <a:off x="1425197" y="1457992"/>
            <a:ext cx="2449402" cy="471248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5776022" y="3167564"/>
            <a:ext cx="682217" cy="4504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Lightning Bolt 5"/>
          <p:cNvSpPr/>
          <p:nvPr/>
        </p:nvSpPr>
        <p:spPr>
          <a:xfrm rot="18596545">
            <a:off x="1129645" y="3878572"/>
            <a:ext cx="2349910" cy="41295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6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asymptotic flatness: </a:t>
            </a:r>
            <a:r>
              <a:rPr lang="en-US" dirty="0" smtClean="0"/>
              <a:t>cosmology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36632"/>
            <a:ext cx="8520600" cy="4952657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 algn="ctr">
              <a:buNone/>
            </a:pPr>
            <a:endParaRPr lang="en-US" b="1" dirty="0" smtClean="0"/>
          </a:p>
          <a:p>
            <a:pPr marL="114300" indent="0" algn="ctr">
              <a:buNone/>
            </a:pPr>
            <a:r>
              <a:rPr lang="en-US" b="1" dirty="0" smtClean="0"/>
              <a:t>Expanding </a:t>
            </a:r>
            <a:r>
              <a:rPr lang="en-US" b="1" dirty="0" err="1" smtClean="0"/>
              <a:t>spacetimes</a:t>
            </a:r>
            <a:r>
              <a:rPr lang="en-US" b="1" dirty="0" smtClean="0"/>
              <a:t> are not asymptotically flat!</a:t>
            </a:r>
            <a:endParaRPr lang="en-CA" b="1" dirty="0"/>
          </a:p>
        </p:txBody>
      </p:sp>
      <p:pic>
        <p:nvPicPr>
          <p:cNvPr id="5" name="Picture 2" descr="http://www.physicsoftheuniverse.com/images/bigbang_metric_expans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48" y="1777350"/>
            <a:ext cx="4605124" cy="40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cosmological constant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0" y="1528154"/>
            <a:ext cx="3546611" cy="37659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96461" y="2998839"/>
            <a:ext cx="3765757" cy="3097161"/>
            <a:chOff x="5742036" y="3274142"/>
            <a:chExt cx="2507225" cy="3012981"/>
          </a:xfrm>
        </p:grpSpPr>
        <p:sp>
          <p:nvSpPr>
            <p:cNvPr id="5" name="Folded Corner 4"/>
            <p:cNvSpPr/>
            <p:nvPr/>
          </p:nvSpPr>
          <p:spPr>
            <a:xfrm>
              <a:off x="5742036" y="3274142"/>
              <a:ext cx="2507225" cy="3012981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The asymptotic region is now </a:t>
              </a:r>
              <a:r>
                <a:rPr lang="en-US" sz="2000" b="1" u="sng" dirty="0" err="1" smtClean="0"/>
                <a:t>spacelike</a:t>
              </a:r>
              <a:endParaRPr lang="en-US" sz="2000" b="1" u="sng" dirty="0" smtClean="0"/>
            </a:p>
            <a:p>
              <a:pPr algn="ctr"/>
              <a:endParaRPr lang="en-US" sz="2000" b="1" u="sng" dirty="0" smtClean="0"/>
            </a:p>
            <a:p>
              <a:pPr algn="ctr"/>
              <a:endParaRPr lang="en-US" sz="2000" b="1" u="sng" dirty="0"/>
            </a:p>
            <a:p>
              <a:pPr algn="ctr"/>
              <a:endParaRPr lang="en-US" sz="2000" b="1" u="sng" dirty="0" smtClean="0"/>
            </a:p>
            <a:p>
              <a:pPr algn="ctr"/>
              <a:r>
                <a:rPr lang="en-US" sz="2000" dirty="0" smtClean="0"/>
                <a:t>Asymptotic symmetry group is no longer BMS! [Penrose; </a:t>
              </a:r>
              <a:r>
                <a:rPr lang="en-US" sz="2000" dirty="0" err="1" smtClean="0"/>
                <a:t>Anninos</a:t>
              </a:r>
              <a:r>
                <a:rPr lang="en-US" sz="2000" dirty="0" smtClean="0"/>
                <a:t>; </a:t>
              </a:r>
              <a:r>
                <a:rPr lang="en-US" sz="2000" dirty="0" err="1" smtClean="0"/>
                <a:t>Ashtekar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Bonga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Kesevan</a:t>
              </a:r>
              <a:r>
                <a:rPr lang="en-US" sz="2000" dirty="0" smtClean="0"/>
                <a:t>; …]</a:t>
              </a:r>
              <a:endParaRPr lang="en-CA" sz="2000" dirty="0"/>
            </a:p>
          </p:txBody>
        </p:sp>
        <p:sp>
          <p:nvSpPr>
            <p:cNvPr id="6" name="Right Arrow 5"/>
            <p:cNvSpPr/>
            <p:nvPr/>
          </p:nvSpPr>
          <p:spPr>
            <a:xfrm rot="5400000">
              <a:off x="6663812" y="4298854"/>
              <a:ext cx="663675" cy="29988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9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Decelerating FLRW </a:t>
            </a:r>
            <a:r>
              <a:rPr lang="en-US" dirty="0" err="1" smtClean="0"/>
              <a:t>spacetimes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820697"/>
            <a:ext cx="8520600" cy="41862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Universal structure very similar to asymptotically flat </a:t>
            </a:r>
            <a:r>
              <a:rPr lang="en-US" dirty="0" err="1" smtClean="0"/>
              <a:t>spacetimes</a:t>
            </a:r>
            <a:r>
              <a:rPr lang="en-US" dirty="0" smtClean="0"/>
              <a:t> [</a:t>
            </a:r>
            <a:r>
              <a:rPr lang="en-US" dirty="0" err="1" smtClean="0"/>
              <a:t>Bonga</a:t>
            </a:r>
            <a:r>
              <a:rPr lang="en-US" dirty="0" smtClean="0"/>
              <a:t>, </a:t>
            </a:r>
            <a:r>
              <a:rPr lang="en-US" dirty="0" err="1" smtClean="0"/>
              <a:t>Prabhu</a:t>
            </a:r>
            <a:r>
              <a:rPr lang="en-US" dirty="0" smtClean="0"/>
              <a:t>]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7" y="1544538"/>
            <a:ext cx="5526731" cy="39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BMS group is the asymptotic symmetry group of asymptotically flat </a:t>
            </a:r>
            <a:r>
              <a:rPr lang="en-US" dirty="0" err="1" smtClean="0"/>
              <a:t>spacetimes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BMS-like structures appear in many different contexts with null surfaces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1936954" y="3883742"/>
            <a:ext cx="4788309" cy="117987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Thank you for listening!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284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bring infinity to a finite distance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12" y="1934313"/>
            <a:ext cx="6339735" cy="3797896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846438" y="5965522"/>
            <a:ext cx="3451123" cy="5211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Conformal completion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292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Asymptotic flatness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Google Shape;70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56155" y="1782439"/>
                <a:ext cx="5332016" cy="4555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1430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physical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spacetime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ar-A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ar-A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asymptotically flat if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exists a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spacetime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ar-A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boundary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ar-AE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smooth 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el-GR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nowhere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vanishing 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Einstein’s equations are satisfied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ar-A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ar-AE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ar-A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ar-A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ar-A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ar-AE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smooth limit to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Google Shape;70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56155" y="1782439"/>
                <a:ext cx="5332016" cy="4555200"/>
              </a:xfrm>
              <a:prstGeom prst="rect">
                <a:avLst/>
              </a:prstGeom>
              <a:blipFill>
                <a:blip r:embed="rId3"/>
                <a:stretch>
                  <a:fillRect r="-13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/>
          <a:stretch/>
        </p:blipFill>
        <p:spPr>
          <a:xfrm>
            <a:off x="569790" y="1615311"/>
            <a:ext cx="2449402" cy="471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Einstein’s equation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is null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dirty="0" smtClean="0"/>
                  <a:t> = induced metric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CA" dirty="0" smtClean="0"/>
                  <a:t> is degenerate: 0 + +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11430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175819" y="1759974"/>
            <a:ext cx="816078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/>
          <a:stretch/>
        </p:blipFill>
        <p:spPr>
          <a:xfrm>
            <a:off x="6193841" y="1664472"/>
            <a:ext cx="2449402" cy="471248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725265" y="2231923"/>
            <a:ext cx="570270" cy="5899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40490" y="1987614"/>
                <a:ext cx="549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EA83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EA83A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EA83A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FEA83A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490" y="1987614"/>
                <a:ext cx="5495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olded Corner 9"/>
              <p:cNvSpPr/>
              <p:nvPr/>
            </p:nvSpPr>
            <p:spPr>
              <a:xfrm>
                <a:off x="1101213" y="3559277"/>
                <a:ext cx="3795251" cy="2015613"/>
              </a:xfrm>
              <a:prstGeom prst="folded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 smtClean="0"/>
              </a:p>
              <a:p>
                <a:pPr algn="ctr"/>
                <a:endParaRPr lang="en-US" sz="2000" b="1" dirty="0"/>
              </a:p>
              <a:p>
                <a:pPr algn="ctr"/>
                <a:r>
                  <a:rPr lang="en-US" sz="2000" b="1" dirty="0" smtClean="0"/>
                  <a:t>Conformal freedom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000" b="1" dirty="0" smtClean="0"/>
              </a:p>
              <a:p>
                <a:pPr algn="ctr"/>
                <a:endParaRPr lang="en-US" sz="20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  <a:p>
                <a:pPr algn="ctr"/>
                <a:endParaRPr lang="en-CA" sz="2000" b="1" dirty="0"/>
              </a:p>
            </p:txBody>
          </p:sp>
        </mc:Choice>
        <mc:Fallback xmlns="">
          <p:sp>
            <p:nvSpPr>
              <p:cNvPr id="10" name="Folded Corner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13" y="3559277"/>
                <a:ext cx="3795251" cy="2015613"/>
              </a:xfrm>
              <a:prstGeom prst="foldedCorner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5-Point Star 1"/>
              <p:cNvSpPr/>
              <p:nvPr/>
            </p:nvSpPr>
            <p:spPr>
              <a:xfrm>
                <a:off x="297900" y="118002"/>
                <a:ext cx="8662219" cy="6607263"/>
              </a:xfrm>
              <a:prstGeom prst="star5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sz="2000" b="1" dirty="0"/>
              </a:p>
              <a:p>
                <a:pPr algn="ctr"/>
                <a:endParaRPr lang="en-CA" sz="2000" dirty="0"/>
              </a:p>
            </p:txBody>
          </p:sp>
        </mc:Choice>
        <mc:Fallback xmlns="">
          <p:sp>
            <p:nvSpPr>
              <p:cNvPr id="2" name="5-Point Star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00" y="118002"/>
                <a:ext cx="8662219" cy="6607263"/>
              </a:xfrm>
              <a:prstGeom prst="star5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951140" y="2835122"/>
            <a:ext cx="3532713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Universal structure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Minkowski</a:t>
            </a:r>
            <a:r>
              <a:rPr lang="en-US" dirty="0" smtClean="0"/>
              <a:t> </a:t>
            </a:r>
            <a:r>
              <a:rPr lang="en-US" dirty="0" err="1" smtClean="0"/>
              <a:t>spacetime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733861"/>
            <a:ext cx="8520600" cy="60543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Others examples: Kerr-Newman </a:t>
            </a:r>
            <a:r>
              <a:rPr lang="en-US" dirty="0" err="1" smtClean="0"/>
              <a:t>spacetimes</a:t>
            </a:r>
            <a:r>
              <a:rPr lang="en-US" dirty="0" smtClean="0"/>
              <a:t>, Weyl </a:t>
            </a:r>
            <a:r>
              <a:rPr lang="en-US" dirty="0" err="1" smtClean="0"/>
              <a:t>spacetimes</a:t>
            </a:r>
            <a:r>
              <a:rPr lang="en-US" dirty="0" smtClean="0"/>
              <a:t>, etc.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568283770"/>
                  </p:ext>
                </p:extLst>
              </p:nvPr>
            </p:nvGraphicFramePr>
            <p:xfrm>
              <a:off x="-609600" y="1243951"/>
              <a:ext cx="9144000" cy="38393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568283770"/>
                  </p:ext>
                </p:extLst>
              </p:nvPr>
            </p:nvGraphicFramePr>
            <p:xfrm>
              <a:off x="-609600" y="1243951"/>
              <a:ext cx="9144000" cy="38393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Document 5"/>
              <p:cNvSpPr/>
              <p:nvPr/>
            </p:nvSpPr>
            <p:spPr>
              <a:xfrm>
                <a:off x="6836351" y="146007"/>
                <a:ext cx="2104104" cy="1658220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CA" sz="1800" dirty="0" smtClean="0"/>
                  <a:t> </a:t>
                </a:r>
              </a:p>
              <a:p>
                <a:pPr algn="ctr"/>
                <a:endParaRPr lang="en-CA" sz="1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6" name="Flowchart: Documen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1" y="146007"/>
                <a:ext cx="2104104" cy="1658220"/>
              </a:xfrm>
              <a:prstGeom prst="flowChartDocumen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77154" y="4683167"/>
                <a:ext cx="45591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54" y="4683167"/>
                <a:ext cx="4559197" cy="400110"/>
              </a:xfrm>
              <a:prstGeom prst="rect">
                <a:avLst/>
              </a:prstGeom>
              <a:blipFill>
                <a:blip r:embed="rId12"/>
                <a:stretch>
                  <a:fillRect t="-3030"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Generic asymptotically flat spacetime</a:t>
            </a:r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36981" y="1973988"/>
            <a:ext cx="1791819" cy="3864972"/>
            <a:chOff x="626190" y="2022047"/>
            <a:chExt cx="2449402" cy="4712481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"/>
            <a:stretch/>
          </p:blipFill>
          <p:spPr>
            <a:xfrm>
              <a:off x="626190" y="2022047"/>
              <a:ext cx="2449402" cy="471248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80171" y="2496620"/>
              <a:ext cx="670881" cy="503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07284" y="5988461"/>
            <a:ext cx="1329258" cy="593745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rgbClr val="FFD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Flat Space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87482" y="5988461"/>
            <a:ext cx="1662902" cy="59374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Mass aspect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6824" y="5993640"/>
            <a:ext cx="2052007" cy="58856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Radiative modes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04155" y="5993640"/>
            <a:ext cx="2831691" cy="560143"/>
          </a:xfrm>
          <a:prstGeom prst="round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Angular momentum aspect</a:t>
            </a:r>
            <a:endParaRPr lang="en-CA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28800" y="2835577"/>
            <a:ext cx="7115200" cy="2217897"/>
            <a:chOff x="958707" y="2399320"/>
            <a:chExt cx="7115200" cy="221789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26" y="2399320"/>
              <a:ext cx="5503739" cy="1734542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07" y="4133862"/>
              <a:ext cx="7115200" cy="483355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128135" y="2874905"/>
            <a:ext cx="380144" cy="1124717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rgbClr val="FFD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le 13"/>
          <p:cNvSpPr/>
          <p:nvPr/>
        </p:nvSpPr>
        <p:spPr>
          <a:xfrm>
            <a:off x="3128135" y="4528222"/>
            <a:ext cx="783059" cy="564580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rgbClr val="FFD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ounded Rectangle 15"/>
          <p:cNvSpPr/>
          <p:nvPr/>
        </p:nvSpPr>
        <p:spPr>
          <a:xfrm>
            <a:off x="3736532" y="3494124"/>
            <a:ext cx="719191" cy="41235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ounded Rectangle 17"/>
          <p:cNvSpPr/>
          <p:nvPr/>
        </p:nvSpPr>
        <p:spPr>
          <a:xfrm>
            <a:off x="4291338" y="4528222"/>
            <a:ext cx="719191" cy="56458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ounded Rectangle 19"/>
          <p:cNvSpPr/>
          <p:nvPr/>
        </p:nvSpPr>
        <p:spPr>
          <a:xfrm>
            <a:off x="4455724" y="3977478"/>
            <a:ext cx="554805" cy="513770"/>
          </a:xfrm>
          <a:prstGeom prst="roundRect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236981" y="1449022"/>
            <a:ext cx="8827903" cy="566392"/>
            <a:chOff x="236981" y="1449022"/>
            <a:chExt cx="8827903" cy="566392"/>
          </a:xfrm>
        </p:grpSpPr>
        <p:pic>
          <p:nvPicPr>
            <p:cNvPr id="4" name="Content Placeholder 3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81" y="1449022"/>
              <a:ext cx="8827903" cy="566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64296" y="1536390"/>
              <a:ext cx="668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^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13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Asymptotic symmetry group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Spacetime</a:t>
            </a:r>
            <a:r>
              <a:rPr lang="en-US" dirty="0" smtClean="0"/>
              <a:t> diffeomorphism that leave the universal structure at </a:t>
            </a:r>
            <a:r>
              <a:rPr lang="en-US" dirty="0" err="1" smtClean="0"/>
              <a:t>Scri</a:t>
            </a:r>
            <a:r>
              <a:rPr lang="en-US" dirty="0" smtClean="0"/>
              <a:t> invariant”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2256302534"/>
                  </p:ext>
                </p:extLst>
              </p:nvPr>
            </p:nvGraphicFramePr>
            <p:xfrm>
              <a:off x="-140583" y="2075425"/>
              <a:ext cx="8704480" cy="45564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2256302534"/>
                  </p:ext>
                </p:extLst>
              </p:nvPr>
            </p:nvGraphicFramePr>
            <p:xfrm>
              <a:off x="-140583" y="2075425"/>
              <a:ext cx="8704480" cy="45564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564</Words>
  <Application>Microsoft Office PowerPoint</Application>
  <PresentationFormat>On-screen Show (4:3)</PresentationFormat>
  <Paragraphs>195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Cambria Math</vt:lpstr>
      <vt:lpstr>Gill Sans MT</vt:lpstr>
      <vt:lpstr>Wingdings</vt:lpstr>
      <vt:lpstr>Simple Light</vt:lpstr>
      <vt:lpstr>BMS with applications</vt:lpstr>
      <vt:lpstr>From messy physics to a peaceful realm</vt:lpstr>
      <vt:lpstr>Key idea: bring infinity to a finite distance</vt:lpstr>
      <vt:lpstr>Asymptotic flatness</vt:lpstr>
      <vt:lpstr>Consequences</vt:lpstr>
      <vt:lpstr>Universal structure</vt:lpstr>
      <vt:lpstr>Example: Minkowski spacetime</vt:lpstr>
      <vt:lpstr>Generic asymptotically flat spacetime</vt:lpstr>
      <vt:lpstr>Asymptotic symmetry group</vt:lpstr>
      <vt:lpstr>Bondi-Metzner-Sachs group (BMS)</vt:lpstr>
      <vt:lpstr>What is BMS good for?</vt:lpstr>
      <vt:lpstr>Memory effect ~ DC while wave ~ AC</vt:lpstr>
      <vt:lpstr>Memory tensor</vt:lpstr>
      <vt:lpstr>How is memory related to supertranslations?</vt:lpstr>
      <vt:lpstr>Another diagnostic: flux of super-momentum</vt:lpstr>
      <vt:lpstr>Is this also true in higher dimensions?</vt:lpstr>
      <vt:lpstr>Memory effect for d&gt;4</vt:lpstr>
      <vt:lpstr>Scalar memory effect for d&gt;4: gauge!</vt:lpstr>
      <vt:lpstr>BMS in other contexts</vt:lpstr>
      <vt:lpstr>Generic null surface N</vt:lpstr>
      <vt:lpstr>Black hole memory</vt:lpstr>
      <vt:lpstr>Black hole memory</vt:lpstr>
      <vt:lpstr>Black hole memory not related to supertranslations</vt:lpstr>
      <vt:lpstr>Beyond asymptotic flatness</vt:lpstr>
      <vt:lpstr>Beyond asymptotic flatness: cosmology</vt:lpstr>
      <vt:lpstr>Positive cosmological constant</vt:lpstr>
      <vt:lpstr>Decelerating FLRW spacetimes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BMS with applications</dc:title>
  <cp:lastModifiedBy>Beatrice</cp:lastModifiedBy>
  <cp:revision>32</cp:revision>
  <dcterms:modified xsi:type="dcterms:W3CDTF">2020-01-13T10:16:21Z</dcterms:modified>
</cp:coreProperties>
</file>