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63" r:id="rId4"/>
    <p:sldId id="265" r:id="rId5"/>
    <p:sldId id="266" r:id="rId6"/>
    <p:sldId id="269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5D"/>
    <a:srgbClr val="EFE3D9"/>
    <a:srgbClr val="B45309"/>
    <a:srgbClr val="BA6320"/>
    <a:srgbClr val="D9D2D2"/>
    <a:srgbClr val="EDEAEA"/>
    <a:srgbClr val="E99D69"/>
    <a:srgbClr val="1D1D1D"/>
    <a:srgbClr val="AA9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1E579-1808-44C2-944E-1000392959E4}" v="919" dt="2025-09-05T14:09:51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77030" autoAdjust="0"/>
  </p:normalViewPr>
  <p:slideViewPr>
    <p:cSldViewPr snapToGrid="0">
      <p:cViewPr varScale="1">
        <p:scale>
          <a:sx n="70" d="100"/>
          <a:sy n="70" d="100"/>
        </p:scale>
        <p:origin x="860" y="5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unta Pelagi" userId="781e6900-a3d8-434f-b530-bcfa169a5c01" providerId="ADAL" clId="{9D41E579-1808-44C2-944E-1000392959E4}"/>
    <pc:docChg chg="undo redo custSel addSld delSld modSld sldOrd">
      <pc:chgData name="Assunta Pelagi" userId="781e6900-a3d8-434f-b530-bcfa169a5c01" providerId="ADAL" clId="{9D41E579-1808-44C2-944E-1000392959E4}" dt="2025-09-08T13:41:41.748" v="2808" actId="1076"/>
      <pc:docMkLst>
        <pc:docMk/>
      </pc:docMkLst>
      <pc:sldChg chg="addSp delSp modSp mod modTransition modShow modNotesTx">
        <pc:chgData name="Assunta Pelagi" userId="781e6900-a3d8-434f-b530-bcfa169a5c01" providerId="ADAL" clId="{9D41E579-1808-44C2-944E-1000392959E4}" dt="2025-09-05T14:21:26.139" v="2780" actId="20577"/>
        <pc:sldMkLst>
          <pc:docMk/>
          <pc:sldMk cId="3086437377" sldId="256"/>
        </pc:sldMkLst>
      </pc:sldChg>
      <pc:sldChg chg="addSp delSp modSp mod modTransition modNotesTx">
        <pc:chgData name="Assunta Pelagi" userId="781e6900-a3d8-434f-b530-bcfa169a5c01" providerId="ADAL" clId="{9D41E579-1808-44C2-944E-1000392959E4}" dt="2025-09-05T11:22:33.378" v="2136" actId="20577"/>
        <pc:sldMkLst>
          <pc:docMk/>
          <pc:sldMk cId="3890193383" sldId="257"/>
        </pc:sldMkLst>
        <pc:spChg chg="mod">
          <ac:chgData name="Assunta Pelagi" userId="781e6900-a3d8-434f-b530-bcfa169a5c01" providerId="ADAL" clId="{9D41E579-1808-44C2-944E-1000392959E4}" dt="2025-08-28T10:27:38.680" v="3" actId="20577"/>
          <ac:spMkLst>
            <pc:docMk/>
            <pc:sldMk cId="3890193383" sldId="257"/>
            <ac:spMk id="3" creationId="{3DE9E7DE-5C69-7D51-07C7-A6D631F0CDFC}"/>
          </ac:spMkLst>
        </pc:spChg>
      </pc:sldChg>
      <pc:sldChg chg="addSp delSp modSp mod modTransition modNotesTx">
        <pc:chgData name="Assunta Pelagi" userId="781e6900-a3d8-434f-b530-bcfa169a5c01" providerId="ADAL" clId="{9D41E579-1808-44C2-944E-1000392959E4}" dt="2025-09-05T12:35:34.036" v="2274" actId="20577"/>
        <pc:sldMkLst>
          <pc:docMk/>
          <pc:sldMk cId="3521264215" sldId="263"/>
        </pc:sldMkLst>
        <pc:graphicFrameChg chg="mod">
          <ac:chgData name="Assunta Pelagi" userId="781e6900-a3d8-434f-b530-bcfa169a5c01" providerId="ADAL" clId="{9D41E579-1808-44C2-944E-1000392959E4}" dt="2025-08-28T10:37:42.948" v="53"/>
          <ac:graphicFrameMkLst>
            <pc:docMk/>
            <pc:sldMk cId="3521264215" sldId="263"/>
            <ac:graphicFrameMk id="20" creationId="{025C6126-9A67-E8E1-2ED1-E516EA26176A}"/>
          </ac:graphicFrameMkLst>
        </pc:graphicFrameChg>
      </pc:sldChg>
      <pc:sldChg chg="addSp delSp modSp del mod">
        <pc:chgData name="Assunta Pelagi" userId="781e6900-a3d8-434f-b530-bcfa169a5c01" providerId="ADAL" clId="{9D41E579-1808-44C2-944E-1000392959E4}" dt="2025-08-28T10:57:26.338" v="172" actId="47"/>
        <pc:sldMkLst>
          <pc:docMk/>
          <pc:sldMk cId="584191103" sldId="264"/>
        </pc:sldMkLst>
      </pc:sldChg>
      <pc:sldChg chg="addSp delSp modSp add mod modTransition modAnim modNotesTx">
        <pc:chgData name="Assunta Pelagi" userId="781e6900-a3d8-434f-b530-bcfa169a5c01" providerId="ADAL" clId="{9D41E579-1808-44C2-944E-1000392959E4}" dt="2025-09-05T12:38:50.791" v="2276" actId="20577"/>
        <pc:sldMkLst>
          <pc:docMk/>
          <pc:sldMk cId="691929655" sldId="265"/>
        </pc:sldMkLst>
        <pc:spChg chg="add mod">
          <ac:chgData name="Assunta Pelagi" userId="781e6900-a3d8-434f-b530-bcfa169a5c01" providerId="ADAL" clId="{9D41E579-1808-44C2-944E-1000392959E4}" dt="2025-08-28T10:30:27.373" v="21"/>
          <ac:spMkLst>
            <pc:docMk/>
            <pc:sldMk cId="691929655" sldId="265"/>
            <ac:spMk id="2" creationId="{E56DBA56-3E42-A15F-4E23-F99C7B55A356}"/>
          </ac:spMkLst>
        </pc:spChg>
        <pc:spChg chg="add mod">
          <ac:chgData name="Assunta Pelagi" userId="781e6900-a3d8-434f-b530-bcfa169a5c01" providerId="ADAL" clId="{9D41E579-1808-44C2-944E-1000392959E4}" dt="2025-08-28T10:30:35.389" v="22"/>
          <ac:spMkLst>
            <pc:docMk/>
            <pc:sldMk cId="691929655" sldId="265"/>
            <ac:spMk id="3" creationId="{B4DC8C35-656A-2D5A-A40F-0C5617C37A47}"/>
          </ac:spMkLst>
        </pc:spChg>
        <pc:spChg chg="add mod">
          <ac:chgData name="Assunta Pelagi" userId="781e6900-a3d8-434f-b530-bcfa169a5c01" providerId="ADAL" clId="{9D41E579-1808-44C2-944E-1000392959E4}" dt="2025-08-28T12:27:57.931" v="404" actId="1076"/>
          <ac:spMkLst>
            <pc:docMk/>
            <pc:sldMk cId="691929655" sldId="265"/>
            <ac:spMk id="15" creationId="{0F5C4474-6443-F1A9-8D0C-80799AAA9D3E}"/>
          </ac:spMkLst>
        </pc:spChg>
        <pc:spChg chg="add mod">
          <ac:chgData name="Assunta Pelagi" userId="781e6900-a3d8-434f-b530-bcfa169a5c01" providerId="ADAL" clId="{9D41E579-1808-44C2-944E-1000392959E4}" dt="2025-08-28T12:29:27.684" v="409" actId="164"/>
          <ac:spMkLst>
            <pc:docMk/>
            <pc:sldMk cId="691929655" sldId="265"/>
            <ac:spMk id="24" creationId="{6F4B2E26-5AE3-0566-3B14-F3A2264513A4}"/>
          </ac:spMkLst>
        </pc:spChg>
        <pc:spChg chg="add mod">
          <ac:chgData name="Assunta Pelagi" userId="781e6900-a3d8-434f-b530-bcfa169a5c01" providerId="ADAL" clId="{9D41E579-1808-44C2-944E-1000392959E4}" dt="2025-08-28T12:29:27.684" v="409" actId="164"/>
          <ac:spMkLst>
            <pc:docMk/>
            <pc:sldMk cId="691929655" sldId="265"/>
            <ac:spMk id="25" creationId="{74345D4A-34CF-E9AD-85F1-63C10B63413F}"/>
          </ac:spMkLst>
        </pc:spChg>
        <pc:spChg chg="add mod">
          <ac:chgData name="Assunta Pelagi" userId="781e6900-a3d8-434f-b530-bcfa169a5c01" providerId="ADAL" clId="{9D41E579-1808-44C2-944E-1000392959E4}" dt="2025-08-28T12:29:27.684" v="409" actId="164"/>
          <ac:spMkLst>
            <pc:docMk/>
            <pc:sldMk cId="691929655" sldId="265"/>
            <ac:spMk id="26" creationId="{3B81FA6E-6478-E6B5-493D-80818B562BDA}"/>
          </ac:spMkLst>
        </pc:spChg>
        <pc:spChg chg="add mod">
          <ac:chgData name="Assunta Pelagi" userId="781e6900-a3d8-434f-b530-bcfa169a5c01" providerId="ADAL" clId="{9D41E579-1808-44C2-944E-1000392959E4}" dt="2025-08-28T12:29:27.684" v="409" actId="164"/>
          <ac:spMkLst>
            <pc:docMk/>
            <pc:sldMk cId="691929655" sldId="265"/>
            <ac:spMk id="27" creationId="{59F4295C-E252-9672-14F8-F2EBA1378A7F}"/>
          </ac:spMkLst>
        </pc:spChg>
        <pc:spChg chg="add mod">
          <ac:chgData name="Assunta Pelagi" userId="781e6900-a3d8-434f-b530-bcfa169a5c01" providerId="ADAL" clId="{9D41E579-1808-44C2-944E-1000392959E4}" dt="2025-08-28T12:29:27.684" v="409" actId="164"/>
          <ac:spMkLst>
            <pc:docMk/>
            <pc:sldMk cId="691929655" sldId="265"/>
            <ac:spMk id="28" creationId="{0E49B80C-241A-3F22-12BC-D76CA7D54558}"/>
          </ac:spMkLst>
        </pc:spChg>
        <pc:spChg chg="add">
          <ac:chgData name="Assunta Pelagi" userId="781e6900-a3d8-434f-b530-bcfa169a5c01" providerId="ADAL" clId="{9D41E579-1808-44C2-944E-1000392959E4}" dt="2025-08-28T10:30:07.123" v="17" actId="26606"/>
          <ac:spMkLst>
            <pc:docMk/>
            <pc:sldMk cId="691929655" sldId="265"/>
            <ac:spMk id="64" creationId="{40C0D7D4-D83D-4C58-87D1-955F0A9173D7}"/>
          </ac:spMkLst>
        </pc:spChg>
        <pc:spChg chg="add">
          <ac:chgData name="Assunta Pelagi" userId="781e6900-a3d8-434f-b530-bcfa169a5c01" providerId="ADAL" clId="{9D41E579-1808-44C2-944E-1000392959E4}" dt="2025-08-28T10:30:07.123" v="17" actId="26606"/>
          <ac:spMkLst>
            <pc:docMk/>
            <pc:sldMk cId="691929655" sldId="265"/>
            <ac:spMk id="65" creationId="{15F9A324-404E-4C5D-AFF0-C5D0D84182B0}"/>
          </ac:spMkLst>
        </pc:spChg>
        <pc:grpChg chg="add mod">
          <ac:chgData name="Assunta Pelagi" userId="781e6900-a3d8-434f-b530-bcfa169a5c01" providerId="ADAL" clId="{9D41E579-1808-44C2-944E-1000392959E4}" dt="2025-08-28T12:23:06.551" v="377" actId="164"/>
          <ac:grpSpMkLst>
            <pc:docMk/>
            <pc:sldMk cId="691929655" sldId="265"/>
            <ac:grpSpMk id="16" creationId="{973F3C0A-C6E2-ECB8-5828-CDE1A5110DB9}"/>
          </ac:grpSpMkLst>
        </pc:grpChg>
        <pc:grpChg chg="add mod">
          <ac:chgData name="Assunta Pelagi" userId="781e6900-a3d8-434f-b530-bcfa169a5c01" providerId="ADAL" clId="{9D41E579-1808-44C2-944E-1000392959E4}" dt="2025-08-28T12:29:27.684" v="409" actId="164"/>
          <ac:grpSpMkLst>
            <pc:docMk/>
            <pc:sldMk cId="691929655" sldId="265"/>
            <ac:grpSpMk id="23" creationId="{2FA5CFB3-411B-A672-396C-90BE5C9CE8C3}"/>
          </ac:grpSpMkLst>
        </pc:grpChg>
        <pc:grpChg chg="add mod">
          <ac:chgData name="Assunta Pelagi" userId="781e6900-a3d8-434f-b530-bcfa169a5c01" providerId="ADAL" clId="{9D41E579-1808-44C2-944E-1000392959E4}" dt="2025-08-28T12:29:27.684" v="409" actId="164"/>
          <ac:grpSpMkLst>
            <pc:docMk/>
            <pc:sldMk cId="691929655" sldId="265"/>
            <ac:grpSpMk id="29" creationId="{CF21E4D5-DAD4-4A64-245F-44D21C3D3965}"/>
          </ac:grpSpMkLst>
        </pc:grpChg>
        <pc:graphicFrameChg chg="add mod modGraphic">
          <ac:chgData name="Assunta Pelagi" userId="781e6900-a3d8-434f-b530-bcfa169a5c01" providerId="ADAL" clId="{9D41E579-1808-44C2-944E-1000392959E4}" dt="2025-08-28T10:58:30.139" v="201" actId="14100"/>
          <ac:graphicFrameMkLst>
            <pc:docMk/>
            <pc:sldMk cId="691929655" sldId="265"/>
            <ac:graphicFrameMk id="7" creationId="{57F1FD72-64B1-17F9-1C75-FC90A4B54192}"/>
          </ac:graphicFrameMkLst>
        </pc:graphicFrameChg>
        <pc:picChg chg="add mod">
          <ac:chgData name="Assunta Pelagi" userId="781e6900-a3d8-434f-b530-bcfa169a5c01" providerId="ADAL" clId="{9D41E579-1808-44C2-944E-1000392959E4}" dt="2025-08-28T12:21:43.063" v="367" actId="1076"/>
          <ac:picMkLst>
            <pc:docMk/>
            <pc:sldMk cId="691929655" sldId="265"/>
            <ac:picMk id="6" creationId="{8A9C1029-BFCE-CF37-4665-55DC0E293D35}"/>
          </ac:picMkLst>
        </pc:picChg>
        <pc:picChg chg="add mod">
          <ac:chgData name="Assunta Pelagi" userId="781e6900-a3d8-434f-b530-bcfa169a5c01" providerId="ADAL" clId="{9D41E579-1808-44C2-944E-1000392959E4}" dt="2025-08-28T12:23:06.551" v="377" actId="164"/>
          <ac:picMkLst>
            <pc:docMk/>
            <pc:sldMk cId="691929655" sldId="265"/>
            <ac:picMk id="22" creationId="{C1D8DF67-F618-BD68-655A-81F7FD73F1C6}"/>
          </ac:picMkLst>
        </pc:picChg>
      </pc:sldChg>
      <pc:sldChg chg="addSp delSp modSp add mod modTransition delAnim modNotesTx">
        <pc:chgData name="Assunta Pelagi" userId="781e6900-a3d8-434f-b530-bcfa169a5c01" providerId="ADAL" clId="{9D41E579-1808-44C2-944E-1000392959E4}" dt="2025-09-08T13:41:41.748" v="2808" actId="1076"/>
        <pc:sldMkLst>
          <pc:docMk/>
          <pc:sldMk cId="234173621" sldId="266"/>
        </pc:sldMkLst>
        <pc:spChg chg="mod">
          <ac:chgData name="Assunta Pelagi" userId="781e6900-a3d8-434f-b530-bcfa169a5c01" providerId="ADAL" clId="{9D41E579-1808-44C2-944E-1000392959E4}" dt="2025-08-28T11:12:43.671" v="239" actId="20577"/>
          <ac:spMkLst>
            <pc:docMk/>
            <pc:sldMk cId="234173621" sldId="266"/>
            <ac:spMk id="2" creationId="{9D7B2219-58D3-5A0E-664A-C32598091984}"/>
          </ac:spMkLst>
        </pc:spChg>
        <pc:spChg chg="add mod">
          <ac:chgData name="Assunta Pelagi" userId="781e6900-a3d8-434f-b530-bcfa169a5c01" providerId="ADAL" clId="{9D41E579-1808-44C2-944E-1000392959E4}" dt="2025-09-08T13:38:57.251" v="2787" actId="1076"/>
          <ac:spMkLst>
            <pc:docMk/>
            <pc:sldMk cId="234173621" sldId="266"/>
            <ac:spMk id="18" creationId="{F4CBDE9E-8743-0A0D-EC07-EDB1651E7B9E}"/>
          </ac:spMkLst>
        </pc:spChg>
        <pc:spChg chg="add mod">
          <ac:chgData name="Assunta Pelagi" userId="781e6900-a3d8-434f-b530-bcfa169a5c01" providerId="ADAL" clId="{9D41E579-1808-44C2-944E-1000392959E4}" dt="2025-09-08T13:39:12.507" v="2789" actId="1076"/>
          <ac:spMkLst>
            <pc:docMk/>
            <pc:sldMk cId="234173621" sldId="266"/>
            <ac:spMk id="19" creationId="{99769D25-5EC5-520D-77FA-268DCB58C36E}"/>
          </ac:spMkLst>
        </pc:spChg>
        <pc:spChg chg="add mod">
          <ac:chgData name="Assunta Pelagi" userId="781e6900-a3d8-434f-b530-bcfa169a5c01" providerId="ADAL" clId="{9D41E579-1808-44C2-944E-1000392959E4}" dt="2025-09-08T13:40:29.005" v="2801" actId="1076"/>
          <ac:spMkLst>
            <pc:docMk/>
            <pc:sldMk cId="234173621" sldId="266"/>
            <ac:spMk id="20" creationId="{A95B215C-5A04-8422-F319-5403B78964F9}"/>
          </ac:spMkLst>
        </pc:spChg>
        <pc:spChg chg="add mod">
          <ac:chgData name="Assunta Pelagi" userId="781e6900-a3d8-434f-b530-bcfa169a5c01" providerId="ADAL" clId="{9D41E579-1808-44C2-944E-1000392959E4}" dt="2025-09-08T13:41:41.748" v="2808" actId="1076"/>
          <ac:spMkLst>
            <pc:docMk/>
            <pc:sldMk cId="234173621" sldId="266"/>
            <ac:spMk id="21" creationId="{10AE4235-F4B8-7E4B-803A-F8E133B3B3AE}"/>
          </ac:spMkLst>
        </pc:spChg>
        <pc:spChg chg="add mod">
          <ac:chgData name="Assunta Pelagi" userId="781e6900-a3d8-434f-b530-bcfa169a5c01" providerId="ADAL" clId="{9D41E579-1808-44C2-944E-1000392959E4}" dt="2025-09-08T13:40:34.230" v="2802" actId="1076"/>
          <ac:spMkLst>
            <pc:docMk/>
            <pc:sldMk cId="234173621" sldId="266"/>
            <ac:spMk id="22" creationId="{0EB55BE8-3F4F-A8FD-7118-E69277235B37}"/>
          </ac:spMkLst>
        </pc:spChg>
        <pc:spChg chg="add mod">
          <ac:chgData name="Assunta Pelagi" userId="781e6900-a3d8-434f-b530-bcfa169a5c01" providerId="ADAL" clId="{9D41E579-1808-44C2-944E-1000392959E4}" dt="2025-09-08T13:39:06.815" v="2788" actId="1076"/>
          <ac:spMkLst>
            <pc:docMk/>
            <pc:sldMk cId="234173621" sldId="266"/>
            <ac:spMk id="23" creationId="{E2480495-25F3-F793-82DB-B6E54372C705}"/>
          </ac:spMkLst>
        </pc:spChg>
        <pc:grpChg chg="add mod">
          <ac:chgData name="Assunta Pelagi" userId="781e6900-a3d8-434f-b530-bcfa169a5c01" providerId="ADAL" clId="{9D41E579-1808-44C2-944E-1000392959E4}" dt="2025-09-08T13:38:41.978" v="2786" actId="1076"/>
          <ac:grpSpMkLst>
            <pc:docMk/>
            <pc:sldMk cId="234173621" sldId="266"/>
            <ac:grpSpMk id="25" creationId="{6BA8A888-EBE1-08F4-1968-752A29A0404E}"/>
          </ac:grpSpMkLst>
        </pc:grpChg>
        <pc:graphicFrameChg chg="add mod modGraphic">
          <ac:chgData name="Assunta Pelagi" userId="781e6900-a3d8-434f-b530-bcfa169a5c01" providerId="ADAL" clId="{9D41E579-1808-44C2-944E-1000392959E4}" dt="2025-09-08T13:38:41.978" v="2786" actId="1076"/>
          <ac:graphicFrameMkLst>
            <pc:docMk/>
            <pc:sldMk cId="234173621" sldId="266"/>
            <ac:graphicFrameMk id="8" creationId="{CDD44439-57F0-B733-A322-894DB7F37613}"/>
          </ac:graphicFrameMkLst>
        </pc:graphicFrameChg>
        <pc:picChg chg="add mod">
          <ac:chgData name="Assunta Pelagi" userId="781e6900-a3d8-434f-b530-bcfa169a5c01" providerId="ADAL" clId="{9D41E579-1808-44C2-944E-1000392959E4}" dt="2025-08-28T12:17:01.834" v="357" actId="1076"/>
          <ac:picMkLst>
            <pc:docMk/>
            <pc:sldMk cId="234173621" sldId="266"/>
            <ac:picMk id="17" creationId="{9495E16A-0C2B-AE5B-3444-631D273591FD}"/>
          </ac:picMkLst>
        </pc:picChg>
      </pc:sldChg>
      <pc:sldChg chg="addSp delSp modSp add del mod">
        <pc:chgData name="Assunta Pelagi" userId="781e6900-a3d8-434f-b530-bcfa169a5c01" providerId="ADAL" clId="{9D41E579-1808-44C2-944E-1000392959E4}" dt="2025-08-28T13:06:28.422" v="730" actId="47"/>
        <pc:sldMkLst>
          <pc:docMk/>
          <pc:sldMk cId="1628675583" sldId="267"/>
        </pc:sldMkLst>
      </pc:sldChg>
      <pc:sldChg chg="delSp add del setBg delDesignElem">
        <pc:chgData name="Assunta Pelagi" userId="781e6900-a3d8-434f-b530-bcfa169a5c01" providerId="ADAL" clId="{9D41E579-1808-44C2-944E-1000392959E4}" dt="2025-08-28T12:47:07.178" v="504" actId="47"/>
        <pc:sldMkLst>
          <pc:docMk/>
          <pc:sldMk cId="292264317" sldId="268"/>
        </pc:sldMkLst>
      </pc:sldChg>
      <pc:sldChg chg="delSp add del setBg delDesignElem">
        <pc:chgData name="Assunta Pelagi" userId="781e6900-a3d8-434f-b530-bcfa169a5c01" providerId="ADAL" clId="{9D41E579-1808-44C2-944E-1000392959E4}" dt="2025-08-28T12:46:53.466" v="498" actId="47"/>
        <pc:sldMkLst>
          <pc:docMk/>
          <pc:sldMk cId="301707695" sldId="268"/>
        </pc:sldMkLst>
      </pc:sldChg>
      <pc:sldChg chg="addSp delSp modSp add mod ord setBg delAnim modNotesTx">
        <pc:chgData name="Assunta Pelagi" userId="781e6900-a3d8-434f-b530-bcfa169a5c01" providerId="ADAL" clId="{9D41E579-1808-44C2-944E-1000392959E4}" dt="2025-09-05T12:51:09.728" v="2363" actId="20577"/>
        <pc:sldMkLst>
          <pc:docMk/>
          <pc:sldMk cId="2697520855" sldId="269"/>
        </pc:sldMkLst>
        <pc:spChg chg="add mod">
          <ac:chgData name="Assunta Pelagi" userId="781e6900-a3d8-434f-b530-bcfa169a5c01" providerId="ADAL" clId="{9D41E579-1808-44C2-944E-1000392959E4}" dt="2025-08-28T12:47:47.238" v="513"/>
          <ac:spMkLst>
            <pc:docMk/>
            <pc:sldMk cId="2697520855" sldId="269"/>
            <ac:spMk id="2" creationId="{50D799E8-EC2A-D5CB-EEE4-37936B948DE6}"/>
          </ac:spMkLst>
        </pc:spChg>
        <pc:spChg chg="add mod">
          <ac:chgData name="Assunta Pelagi" userId="781e6900-a3d8-434f-b530-bcfa169a5c01" providerId="ADAL" clId="{9D41E579-1808-44C2-944E-1000392959E4}" dt="2025-08-28T12:48:08.005" v="518"/>
          <ac:spMkLst>
            <pc:docMk/>
            <pc:sldMk cId="2697520855" sldId="269"/>
            <ac:spMk id="7" creationId="{C9010D40-FE76-4FFB-A6D6-650B6729AE49}"/>
          </ac:spMkLst>
        </pc:spChg>
        <pc:spChg chg="add mod">
          <ac:chgData name="Assunta Pelagi" userId="781e6900-a3d8-434f-b530-bcfa169a5c01" providerId="ADAL" clId="{9D41E579-1808-44C2-944E-1000392959E4}" dt="2025-08-28T13:54:12.500" v="791" actId="207"/>
          <ac:spMkLst>
            <pc:docMk/>
            <pc:sldMk cId="2697520855" sldId="269"/>
            <ac:spMk id="11" creationId="{210FD2A2-7392-F529-C1FF-2C0E6834E6EB}"/>
          </ac:spMkLst>
        </pc:spChg>
        <pc:spChg chg="add mod">
          <ac:chgData name="Assunta Pelagi" userId="781e6900-a3d8-434f-b530-bcfa169a5c01" providerId="ADAL" clId="{9D41E579-1808-44C2-944E-1000392959E4}" dt="2025-08-28T12:56:51.505" v="626" actId="20578"/>
          <ac:spMkLst>
            <pc:docMk/>
            <pc:sldMk cId="2697520855" sldId="269"/>
            <ac:spMk id="13" creationId="{BC02CC99-379E-0C18-B280-6430346DA9F2}"/>
          </ac:spMkLst>
        </pc:spChg>
        <pc:picChg chg="add mod">
          <ac:chgData name="Assunta Pelagi" userId="781e6900-a3d8-434f-b530-bcfa169a5c01" providerId="ADAL" clId="{9D41E579-1808-44C2-944E-1000392959E4}" dt="2025-08-28T13:04:41.106" v="718" actId="1076"/>
          <ac:picMkLst>
            <pc:docMk/>
            <pc:sldMk cId="2697520855" sldId="269"/>
            <ac:picMk id="6" creationId="{3F07B773-90F2-C852-63C4-29F05E9659BF}"/>
          </ac:picMkLst>
        </pc:picChg>
      </pc:sldChg>
      <pc:sldChg chg="delSp add del setBg delDesignElem">
        <pc:chgData name="Assunta Pelagi" userId="781e6900-a3d8-434f-b530-bcfa169a5c01" providerId="ADAL" clId="{9D41E579-1808-44C2-944E-1000392959E4}" dt="2025-08-28T12:47:36.807" v="512" actId="47"/>
        <pc:sldMkLst>
          <pc:docMk/>
          <pc:sldMk cId="2077318215" sldId="270"/>
        </pc:sldMkLst>
      </pc:sldChg>
      <pc:sldChg chg="addSp delSp modSp add del mod delAnim modAnim">
        <pc:chgData name="Assunta Pelagi" userId="781e6900-a3d8-434f-b530-bcfa169a5c01" providerId="ADAL" clId="{9D41E579-1808-44C2-944E-1000392959E4}" dt="2025-09-05T13:31:50.416" v="2477" actId="47"/>
        <pc:sldMkLst>
          <pc:docMk/>
          <pc:sldMk cId="3936919859" sldId="270"/>
        </pc:sldMkLst>
      </pc:sldChg>
      <pc:sldChg chg="addSp delSp modSp add del mod delAnim modAnim">
        <pc:chgData name="Assunta Pelagi" userId="781e6900-a3d8-434f-b530-bcfa169a5c01" providerId="ADAL" clId="{9D41E579-1808-44C2-944E-1000392959E4}" dt="2025-08-28T14:38:18.356" v="1325" actId="47"/>
        <pc:sldMkLst>
          <pc:docMk/>
          <pc:sldMk cId="2904707984" sldId="271"/>
        </pc:sldMkLst>
      </pc:sldChg>
      <pc:sldChg chg="addSp delSp modSp add mod modAnim">
        <pc:chgData name="Assunta Pelagi" userId="781e6900-a3d8-434f-b530-bcfa169a5c01" providerId="ADAL" clId="{9D41E579-1808-44C2-944E-1000392959E4}" dt="2025-08-28T14:38:13.560" v="1324" actId="1076"/>
        <pc:sldMkLst>
          <pc:docMk/>
          <pc:sldMk cId="3503590312" sldId="272"/>
        </pc:sldMkLst>
        <pc:spChg chg="add mod">
          <ac:chgData name="Assunta Pelagi" userId="781e6900-a3d8-434f-b530-bcfa169a5c01" providerId="ADAL" clId="{9D41E579-1808-44C2-944E-1000392959E4}" dt="2025-08-28T14:33:05.177" v="1292"/>
          <ac:spMkLst>
            <pc:docMk/>
            <pc:sldMk cId="3503590312" sldId="272"/>
            <ac:spMk id="6" creationId="{F51A6A5C-D2A9-DBF1-DEC2-D44436E123C2}"/>
          </ac:spMkLst>
        </pc:spChg>
        <pc:spChg chg="add mod">
          <ac:chgData name="Assunta Pelagi" userId="781e6900-a3d8-434f-b530-bcfa169a5c01" providerId="ADAL" clId="{9D41E579-1808-44C2-944E-1000392959E4}" dt="2025-08-28T14:33:05.177" v="1292"/>
          <ac:spMkLst>
            <pc:docMk/>
            <pc:sldMk cId="3503590312" sldId="272"/>
            <ac:spMk id="8" creationId="{AB6CFD3F-24B8-528F-12F3-F4F5B5296C26}"/>
          </ac:spMkLst>
        </pc:spChg>
        <pc:spChg chg="add mod">
          <ac:chgData name="Assunta Pelagi" userId="781e6900-a3d8-434f-b530-bcfa169a5c01" providerId="ADAL" clId="{9D41E579-1808-44C2-944E-1000392959E4}" dt="2025-08-28T14:37:41.231" v="1320" actId="1076"/>
          <ac:spMkLst>
            <pc:docMk/>
            <pc:sldMk cId="3503590312" sldId="272"/>
            <ac:spMk id="10" creationId="{D8738341-A1FE-9283-FFC5-A1CB078FB793}"/>
          </ac:spMkLst>
        </pc:spChg>
        <pc:spChg chg="add mod">
          <ac:chgData name="Assunta Pelagi" userId="781e6900-a3d8-434f-b530-bcfa169a5c01" providerId="ADAL" clId="{9D41E579-1808-44C2-944E-1000392959E4}" dt="2025-08-28T14:37:41.921" v="1321" actId="1076"/>
          <ac:spMkLst>
            <pc:docMk/>
            <pc:sldMk cId="3503590312" sldId="272"/>
            <ac:spMk id="11" creationId="{CCA5C23B-308C-D6C4-1DD0-1AB71DC177B3}"/>
          </ac:spMkLst>
        </pc:spChg>
        <pc:spChg chg="add mod">
          <ac:chgData name="Assunta Pelagi" userId="781e6900-a3d8-434f-b530-bcfa169a5c01" providerId="ADAL" clId="{9D41E579-1808-44C2-944E-1000392959E4}" dt="2025-08-28T14:33:31.057" v="1296"/>
          <ac:spMkLst>
            <pc:docMk/>
            <pc:sldMk cId="3503590312" sldId="272"/>
            <ac:spMk id="14" creationId="{B3942384-242D-BBF3-45FD-5153FA0E3A46}"/>
          </ac:spMkLst>
        </pc:spChg>
        <pc:spChg chg="add mod">
          <ac:chgData name="Assunta Pelagi" userId="781e6900-a3d8-434f-b530-bcfa169a5c01" providerId="ADAL" clId="{9D41E579-1808-44C2-944E-1000392959E4}" dt="2025-08-28T14:33:31.057" v="1296"/>
          <ac:spMkLst>
            <pc:docMk/>
            <pc:sldMk cId="3503590312" sldId="272"/>
            <ac:spMk id="15" creationId="{06F58B8F-B4AF-8E42-E8EC-873822EAFC9D}"/>
          </ac:spMkLst>
        </pc:spChg>
        <pc:spChg chg="add mod">
          <ac:chgData name="Assunta Pelagi" userId="781e6900-a3d8-434f-b530-bcfa169a5c01" providerId="ADAL" clId="{9D41E579-1808-44C2-944E-1000392959E4}" dt="2025-08-28T14:34:02.577" v="1299"/>
          <ac:spMkLst>
            <pc:docMk/>
            <pc:sldMk cId="3503590312" sldId="272"/>
            <ac:spMk id="17" creationId="{559F758D-22BF-3E75-2363-8BA81BBA49A7}"/>
          </ac:spMkLst>
        </pc:spChg>
        <pc:spChg chg="add mod">
          <ac:chgData name="Assunta Pelagi" userId="781e6900-a3d8-434f-b530-bcfa169a5c01" providerId="ADAL" clId="{9D41E579-1808-44C2-944E-1000392959E4}" dt="2025-08-28T14:34:02.577" v="1299"/>
          <ac:spMkLst>
            <pc:docMk/>
            <pc:sldMk cId="3503590312" sldId="272"/>
            <ac:spMk id="19" creationId="{7CC4B528-7800-6B72-4E66-3046E3EAC48F}"/>
          </ac:spMkLst>
        </pc:spChg>
        <pc:grpChg chg="add mod">
          <ac:chgData name="Assunta Pelagi" userId="781e6900-a3d8-434f-b530-bcfa169a5c01" providerId="ADAL" clId="{9D41E579-1808-44C2-944E-1000392959E4}" dt="2025-08-28T14:38:13.560" v="1324" actId="1076"/>
          <ac:grpSpMkLst>
            <pc:docMk/>
            <pc:sldMk cId="3503590312" sldId="272"/>
            <ac:grpSpMk id="3" creationId="{B3626251-9E26-8AE1-DBDB-2B3D694DB946}"/>
          </ac:grpSpMkLst>
        </pc:grpChg>
        <pc:grpChg chg="add mod">
          <ac:chgData name="Assunta Pelagi" userId="781e6900-a3d8-434f-b530-bcfa169a5c01" providerId="ADAL" clId="{9D41E579-1808-44C2-944E-1000392959E4}" dt="2025-08-28T14:38:13.560" v="1324" actId="1076"/>
          <ac:grpSpMkLst>
            <pc:docMk/>
            <pc:sldMk cId="3503590312" sldId="272"/>
            <ac:grpSpMk id="9" creationId="{02F57364-E056-C8F5-CF98-B8B261C6BEB4}"/>
          </ac:grpSpMkLst>
        </pc:grpChg>
        <pc:grpChg chg="add mod">
          <ac:chgData name="Assunta Pelagi" userId="781e6900-a3d8-434f-b530-bcfa169a5c01" providerId="ADAL" clId="{9D41E579-1808-44C2-944E-1000392959E4}" dt="2025-08-28T14:38:13.560" v="1324" actId="1076"/>
          <ac:grpSpMkLst>
            <pc:docMk/>
            <pc:sldMk cId="3503590312" sldId="272"/>
            <ac:grpSpMk id="12" creationId="{6F454196-DCC6-23EC-0E5A-570675680A1C}"/>
          </ac:grpSpMkLst>
        </pc:grpChg>
        <pc:grpChg chg="add mod">
          <ac:chgData name="Assunta Pelagi" userId="781e6900-a3d8-434f-b530-bcfa169a5c01" providerId="ADAL" clId="{9D41E579-1808-44C2-944E-1000392959E4}" dt="2025-08-28T14:38:13.560" v="1324" actId="1076"/>
          <ac:grpSpMkLst>
            <pc:docMk/>
            <pc:sldMk cId="3503590312" sldId="272"/>
            <ac:grpSpMk id="16" creationId="{17BB45FF-6B53-1BA6-4F0E-E24F23D560D7}"/>
          </ac:grpSpMkLst>
        </pc:grpChg>
      </pc:sldChg>
      <pc:sldChg chg="addSp delSp modSp add mod delAnim modAnim modNotesTx">
        <pc:chgData name="Assunta Pelagi" userId="781e6900-a3d8-434f-b530-bcfa169a5c01" providerId="ADAL" clId="{9D41E579-1808-44C2-944E-1000392959E4}" dt="2025-09-05T14:18:48.658" v="2779" actId="20577"/>
        <pc:sldMkLst>
          <pc:docMk/>
          <pc:sldMk cId="841229892" sldId="273"/>
        </pc:sldMkLst>
        <pc:spChg chg="mod">
          <ac:chgData name="Assunta Pelagi" userId="781e6900-a3d8-434f-b530-bcfa169a5c01" providerId="ADAL" clId="{9D41E579-1808-44C2-944E-1000392959E4}" dt="2025-09-05T13:32:00.441" v="2491" actId="20577"/>
          <ac:spMkLst>
            <pc:docMk/>
            <pc:sldMk cId="841229892" sldId="273"/>
            <ac:spMk id="2" creationId="{9E3A4B04-6937-1897-DBB0-87629FEA415B}"/>
          </ac:spMkLst>
        </pc:spChg>
        <pc:spChg chg="mod">
          <ac:chgData name="Assunta Pelagi" userId="781e6900-a3d8-434f-b530-bcfa169a5c01" providerId="ADAL" clId="{9D41E579-1808-44C2-944E-1000392959E4}" dt="2025-08-28T14:49:03.886" v="1383" actId="1076"/>
          <ac:spMkLst>
            <pc:docMk/>
            <pc:sldMk cId="841229892" sldId="273"/>
            <ac:spMk id="4" creationId="{69D23657-A33D-FA31-B51B-78DF275E93C8}"/>
          </ac:spMkLst>
        </pc:spChg>
        <pc:spChg chg="add mod">
          <ac:chgData name="Assunta Pelagi" userId="781e6900-a3d8-434f-b530-bcfa169a5c01" providerId="ADAL" clId="{9D41E579-1808-44C2-944E-1000392959E4}" dt="2025-08-28T15:10:22.855" v="1735" actId="1076"/>
          <ac:spMkLst>
            <pc:docMk/>
            <pc:sldMk cId="841229892" sldId="273"/>
            <ac:spMk id="18" creationId="{158692B0-3657-3F6F-DABC-33FC634F51A0}"/>
          </ac:spMkLst>
        </pc:spChg>
        <pc:spChg chg="add mod">
          <ac:chgData name="Assunta Pelagi" userId="781e6900-a3d8-434f-b530-bcfa169a5c01" providerId="ADAL" clId="{9D41E579-1808-44C2-944E-1000392959E4}" dt="2025-08-28T15:12:46.817" v="1778" actId="20577"/>
          <ac:spMkLst>
            <pc:docMk/>
            <pc:sldMk cId="841229892" sldId="273"/>
            <ac:spMk id="24" creationId="{522DE71C-AFD3-7C40-B6B4-759C3AA361F8}"/>
          </ac:spMkLst>
        </pc:spChg>
        <pc:spChg chg="add mod">
          <ac:chgData name="Assunta Pelagi" userId="781e6900-a3d8-434f-b530-bcfa169a5c01" providerId="ADAL" clId="{9D41E579-1808-44C2-944E-1000392959E4}" dt="2025-09-05T14:09:51.298" v="2703" actId="20577"/>
          <ac:spMkLst>
            <pc:docMk/>
            <pc:sldMk cId="841229892" sldId="273"/>
            <ac:spMk id="26" creationId="{40F83D1F-76C3-E304-47D9-135081B041BB}"/>
          </ac:spMkLst>
        </pc:spChg>
      </pc:sldChg>
      <pc:sldChg chg="delSp modSp add mod ord modTransition">
        <pc:chgData name="Assunta Pelagi" userId="781e6900-a3d8-434f-b530-bcfa169a5c01" providerId="ADAL" clId="{9D41E579-1808-44C2-944E-1000392959E4}" dt="2025-08-28T15:16:08.187" v="1792"/>
        <pc:sldMkLst>
          <pc:docMk/>
          <pc:sldMk cId="1241440410" sldId="274"/>
        </pc:sldMkLst>
        <pc:spChg chg="mod">
          <ac:chgData name="Assunta Pelagi" userId="781e6900-a3d8-434f-b530-bcfa169a5c01" providerId="ADAL" clId="{9D41E579-1808-44C2-944E-1000392959E4}" dt="2025-08-28T15:14:42.286" v="1790" actId="255"/>
          <ac:spMkLst>
            <pc:docMk/>
            <pc:sldMk cId="1241440410" sldId="274"/>
            <ac:spMk id="8" creationId="{9A89A36D-410B-9AC5-9671-C5C6659460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3FFA-F3BB-44DD-9ADA-706965D377A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051C2-7085-414B-A45E-8A1C1945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0F0F-3377-0B9D-0602-C5E2D7BC5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90784-3282-5FBE-C0E2-601D42C19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06569-43D1-EB3D-48FB-A5AC8D19A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1FC2C-1179-AB5F-742B-870547D74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AF484-F90C-C840-878D-BAF26889E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3AB1D-77F1-D29D-F2F4-DF8873991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71BA0-94D5-16C8-FE20-E3A50BFD7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3212E-69F2-C7D6-E294-AC2D9CE88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2888-ABCE-04DE-E559-2E0CDEE0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81A04-D22A-5EEB-FE7C-48DA1737A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4C9CE-2EDD-D836-85F0-3FFE52C40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487E-B489-2012-FE7B-7DAB9FAC2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6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A68D-EA71-BA07-B36A-D14DBA1B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22FD5-0243-8FD3-FB05-29E7C664A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FCEB7-21DE-F266-35BC-51AB4FB47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11033-EC69-245B-1E89-17170E7AC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3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8AFD7-1C4D-5B2A-D64C-20E9E68A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0F660-7B27-E7C3-1C2B-8BE2E66BA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180B0-DC86-E508-4B97-9BF79AF6A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3CA4F-7F63-8A88-183A-9635D9BE6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5E1D-2CAD-79F4-E144-3D2728C9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99681-86AB-921A-581B-D0AD67833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F4D05-EC30-35BE-9927-FEBF1BB72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029D6-D156-5F00-C847-45AC755AE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051C2-7085-414B-A45E-8A1C1945A7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2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17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1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6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9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55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4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3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7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5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with a tall pointed roof&#10;&#10;AI-generated content may be incorrect.">
            <a:extLst>
              <a:ext uri="{FF2B5EF4-FFF2-40B4-BE49-F238E27FC236}">
                <a16:creationId xmlns:a16="http://schemas.microsoft.com/office/drawing/2014/main" id="{B6073DDC-2EE8-0468-4974-AC3E60F1B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9" r="-1" b="-1"/>
          <a:stretch>
            <a:fillRect/>
          </a:stretch>
        </p:blipFill>
        <p:spPr>
          <a:xfrm>
            <a:off x="326" y="1"/>
            <a:ext cx="12191367" cy="2521818"/>
          </a:xfrm>
          <a:custGeom>
            <a:avLst/>
            <a:gdLst/>
            <a:ahLst/>
            <a:cxnLst/>
            <a:rect l="l" t="t" r="r" b="b"/>
            <a:pathLst>
              <a:path w="12191694" h="5716988">
                <a:moveTo>
                  <a:pt x="0" y="0"/>
                </a:moveTo>
                <a:lnTo>
                  <a:pt x="12191694" y="0"/>
                </a:lnTo>
                <a:lnTo>
                  <a:pt x="12191694" y="238046"/>
                </a:lnTo>
                <a:lnTo>
                  <a:pt x="12191694" y="493101"/>
                </a:lnTo>
                <a:lnTo>
                  <a:pt x="12191694" y="705998"/>
                </a:lnTo>
                <a:lnTo>
                  <a:pt x="12191694" y="737843"/>
                </a:lnTo>
                <a:lnTo>
                  <a:pt x="12191694" y="1378272"/>
                </a:lnTo>
                <a:lnTo>
                  <a:pt x="12191694" y="1387220"/>
                </a:lnTo>
                <a:lnTo>
                  <a:pt x="12191694" y="1479151"/>
                </a:lnTo>
                <a:lnTo>
                  <a:pt x="12191694" y="2573423"/>
                </a:lnTo>
                <a:lnTo>
                  <a:pt x="12191694" y="4527530"/>
                </a:lnTo>
                <a:lnTo>
                  <a:pt x="12165034" y="4543744"/>
                </a:lnTo>
                <a:cubicBezTo>
                  <a:pt x="10850144" y="5296517"/>
                  <a:pt x="8470558" y="5716988"/>
                  <a:pt x="5753357" y="5716988"/>
                </a:cubicBezTo>
                <a:cubicBezTo>
                  <a:pt x="3357905" y="5716988"/>
                  <a:pt x="2231342" y="5036357"/>
                  <a:pt x="858976" y="4343341"/>
                </a:cubicBezTo>
                <a:cubicBezTo>
                  <a:pt x="609057" y="4217140"/>
                  <a:pt x="364243" y="4092093"/>
                  <a:pt x="137598" y="3964708"/>
                </a:cubicBezTo>
                <a:lnTo>
                  <a:pt x="0" y="3882805"/>
                </a:lnTo>
                <a:lnTo>
                  <a:pt x="0" y="2573423"/>
                </a:lnTo>
                <a:lnTo>
                  <a:pt x="0" y="1387220"/>
                </a:lnTo>
                <a:lnTo>
                  <a:pt x="0" y="1378272"/>
                </a:lnTo>
                <a:lnTo>
                  <a:pt x="0" y="1253139"/>
                </a:lnTo>
                <a:lnTo>
                  <a:pt x="0" y="737843"/>
                </a:lnTo>
                <a:lnTo>
                  <a:pt x="0" y="705998"/>
                </a:lnTo>
                <a:lnTo>
                  <a:pt x="0" y="493101"/>
                </a:lnTo>
                <a:lnTo>
                  <a:pt x="0" y="238046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02A2D6A-3174-1F7A-845B-BCE6C570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" y="2613166"/>
            <a:ext cx="12037996" cy="1865126"/>
          </a:xfrm>
          <a:noFill/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B4530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Structure to Behavior: </a:t>
            </a:r>
            <a:br>
              <a:rPr lang="en-US" sz="4000" dirty="0">
                <a:solidFill>
                  <a:srgbClr val="B4530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B4530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Hypothalamic Subregions Volumes Predict Childhood Conduct Issues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19F5AD0E-7F31-03CC-CA87-E5C1F660F670}"/>
              </a:ext>
            </a:extLst>
          </p:cNvPr>
          <p:cNvSpPr/>
          <p:nvPr/>
        </p:nvSpPr>
        <p:spPr>
          <a:xfrm>
            <a:off x="77002" y="4883211"/>
            <a:ext cx="2338939" cy="903709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31C6C-AA40-A228-8111-AA055865F357}"/>
              </a:ext>
            </a:extLst>
          </p:cNvPr>
          <p:cNvSpPr txBox="1"/>
          <p:nvPr/>
        </p:nvSpPr>
        <p:spPr>
          <a:xfrm>
            <a:off x="2864719" y="4554852"/>
            <a:ext cx="6462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Assunta Pelagi, Chiara Camastra, Andrea Quattrone and Alessia Sarica</a:t>
            </a:r>
          </a:p>
        </p:txBody>
      </p:sp>
      <p:pic>
        <p:nvPicPr>
          <p:cNvPr id="1032" name="Picture 8" descr="Associazione italiana di Psicologia - Wikipedia">
            <a:extLst>
              <a:ext uri="{FF2B5EF4-FFF2-40B4-BE49-F238E27FC236}">
                <a16:creationId xmlns:a16="http://schemas.microsoft.com/office/drawing/2014/main" id="{9DF3DED2-1AF0-0FBE-CAAC-3A038DFD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03" y="4953789"/>
            <a:ext cx="1941095" cy="9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07DB109-4359-687C-30D6-B0A1E61E7A94}"/>
              </a:ext>
            </a:extLst>
          </p:cNvPr>
          <p:cNvSpPr txBox="1"/>
          <p:nvPr/>
        </p:nvSpPr>
        <p:spPr>
          <a:xfrm>
            <a:off x="0" y="5786920"/>
            <a:ext cx="4109988" cy="90370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AA9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 Research Center,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AA9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Medical and Surgical Sciences,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AA9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 Graecia University, Catanzaro, 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DCF5F1-5AA6-A5D8-1920-49B93B70146C}"/>
              </a:ext>
            </a:extLst>
          </p:cNvPr>
          <p:cNvSpPr txBox="1"/>
          <p:nvPr/>
        </p:nvSpPr>
        <p:spPr>
          <a:xfrm>
            <a:off x="7498080" y="5859632"/>
            <a:ext cx="461691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XXXI Congresso dell’Associazione Italiana di Psicologia - Sezione Sperimentale. </a:t>
            </a:r>
          </a:p>
          <a:p>
            <a:pPr algn="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11–13 set 2025, Campus Luigi Einaudi</a:t>
            </a:r>
          </a:p>
        </p:txBody>
      </p:sp>
    </p:spTree>
    <p:extLst>
      <p:ext uri="{BB962C8B-B14F-4D97-AF65-F5344CB8AC3E}">
        <p14:creationId xmlns:p14="http://schemas.microsoft.com/office/powerpoint/2010/main" val="308643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349811-0F6C-5882-9794-EC31C248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624CBFB-D803-467F-960F-B6A30F82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F7C4A2-B5A1-E176-BF5B-4A50797242A2}"/>
              </a:ext>
            </a:extLst>
          </p:cNvPr>
          <p:cNvSpPr txBox="1"/>
          <p:nvPr/>
        </p:nvSpPr>
        <p:spPr>
          <a:xfrm>
            <a:off x="8559" y="376162"/>
            <a:ext cx="12174572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026B71D-5A6F-48FE-AC6A-D7AAA018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608DF-07D0-78FA-16C3-D805084819AE}"/>
              </a:ext>
            </a:extLst>
          </p:cNvPr>
          <p:cNvSpPr txBox="1"/>
          <p:nvPr/>
        </p:nvSpPr>
        <p:spPr>
          <a:xfrm>
            <a:off x="378536" y="1439852"/>
            <a:ext cx="11434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Problemi di Condotta nell’infanzia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it-IT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persistente di aggressività, oppositiv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 e violazioni di regole sociali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revalenza del 2-10% in bambini/adolescenti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Aumentato rischio di disturbo antisociale di personalità e psicopatologia adulta</a:t>
            </a:r>
            <a:endParaRPr lang="it-IT" sz="20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Forte comorbidità con ADHD, disturbi dell’umore e abuso di sostanze</a:t>
            </a:r>
            <a:endParaRPr lang="it-IT" sz="20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162ACE-A148-C157-1E35-369EBE391E73}"/>
              </a:ext>
            </a:extLst>
          </p:cNvPr>
          <p:cNvSpPr txBox="1"/>
          <p:nvPr/>
        </p:nvSpPr>
        <p:spPr>
          <a:xfrm>
            <a:off x="378536" y="3286841"/>
            <a:ext cx="11434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Circuiti Neurali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Disfunzioni nelle regioni frontolimbiche: corteccia prefrontale, amigdala, striato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Ipotalamo: Struttura subcorticale cruciale per stress (asse HPA), aggressività e comportamenti sociali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0E0E38-A0D1-E86F-810A-BBD6DEE1A781}"/>
              </a:ext>
            </a:extLst>
          </p:cNvPr>
          <p:cNvSpPr txBox="1"/>
          <p:nvPr/>
        </p:nvSpPr>
        <p:spPr>
          <a:xfrm>
            <a:off x="378536" y="4513034"/>
            <a:ext cx="11434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2000" b="1" i="0" dirty="0">
                <a:solidFill>
                  <a:srgbClr val="B453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Gap nella Ricerca</a:t>
            </a:r>
          </a:p>
          <a:p>
            <a:pPr algn="l">
              <a:buNone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ruolo dell'ipotalamo nei problemi di condotta infantile è ancora poco esplorato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9E7DE-5C69-7D51-07C7-A6D631F0CDFC}"/>
              </a:ext>
            </a:extLst>
          </p:cNvPr>
          <p:cNvSpPr txBox="1"/>
          <p:nvPr/>
        </p:nvSpPr>
        <p:spPr>
          <a:xfrm>
            <a:off x="378536" y="5439771"/>
            <a:ext cx="11434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Obiettivo dello Studio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Esaminare il rapporto tra la morfometria delle sottoregioni ipotalamiche e i problemi di condotta infantile riportati retrospettivamente in un ampio campione di giovani adulti sani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9AF56BA8-8690-583C-3282-422BB8DE5441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D3ED399B-F120-7DA2-9018-00E98C36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8655A-0CD7-03ED-1565-B4A345B6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F77A3E0-5D1A-D15F-760E-42A2D5E52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FA4B842-F774-A5CF-9FEB-7C1E20D7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571714C-3A47-0581-CC05-A9FC1C43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89640ED-62D8-0D29-2949-7E739494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72861F1-8608-4D24-70F1-EE1912812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F345288-0032-F0A1-148F-450AF5AEB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34D5586-8A6F-F196-FB21-CF6F121B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45972C0-94D8-410C-8E81-6F0746A8D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95F886C-039D-FF86-864B-DEB17423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409C7D8-0918-463B-CF80-8774CA27C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582D9-55D9-1203-1290-C5406A1AC130}"/>
              </a:ext>
            </a:extLst>
          </p:cNvPr>
          <p:cNvSpPr txBox="1"/>
          <p:nvPr/>
        </p:nvSpPr>
        <p:spPr>
          <a:xfrm>
            <a:off x="-310" y="189775"/>
            <a:ext cx="12191695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</a:t>
            </a:r>
            <a:r>
              <a:rPr lang="en-US" sz="4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Metodi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42BDA8B-3EE8-0A69-73BB-DF445555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F45F671-795B-91B5-F7EE-18A407E6F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D4D433F-41E7-4A2E-00D1-67CCCE1C9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26E4014-4DD7-18DF-91D0-958FE3126381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F99D913D-BDAB-D02D-AFF3-B71889BE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9B8952-44E9-222C-304D-10F680E06D52}"/>
              </a:ext>
            </a:extLst>
          </p:cNvPr>
          <p:cNvGrpSpPr/>
          <p:nvPr/>
        </p:nvGrpSpPr>
        <p:grpSpPr>
          <a:xfrm>
            <a:off x="1685941" y="1250319"/>
            <a:ext cx="6880733" cy="1225566"/>
            <a:chOff x="251469" y="1346372"/>
            <a:chExt cx="6880733" cy="1225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9D9079-F546-A513-2D29-57946D0DEEA9}"/>
                </a:ext>
              </a:extLst>
            </p:cNvPr>
            <p:cNvGrpSpPr/>
            <p:nvPr/>
          </p:nvGrpSpPr>
          <p:grpSpPr>
            <a:xfrm>
              <a:off x="251469" y="1395380"/>
              <a:ext cx="6880733" cy="1176558"/>
              <a:chOff x="0" y="0"/>
              <a:chExt cx="6880733" cy="11765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D908581-5989-D0CF-61BE-DF785C8CFA8F}"/>
                  </a:ext>
                </a:extLst>
              </p:cNvPr>
              <p:cNvSpPr/>
              <p:nvPr/>
            </p:nvSpPr>
            <p:spPr>
              <a:xfrm>
                <a:off x="0" y="0"/>
                <a:ext cx="6880733" cy="1176558"/>
              </a:xfrm>
              <a:prstGeom prst="roundRect">
                <a:avLst>
                  <a:gd name="adj" fmla="val 10000"/>
                </a:avLst>
              </a:prstGeom>
              <a:solidFill>
                <a:srgbClr val="EFE3D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: Rounded Corners 4">
                <a:extLst>
                  <a:ext uri="{FF2B5EF4-FFF2-40B4-BE49-F238E27FC236}">
                    <a16:creationId xmlns:a16="http://schemas.microsoft.com/office/drawing/2014/main" id="{FC1EE6E1-340D-C95A-0662-564431D8650E}"/>
                  </a:ext>
                </a:extLst>
              </p:cNvPr>
              <p:cNvSpPr txBox="1"/>
              <p:nvPr/>
            </p:nvSpPr>
            <p:spPr>
              <a:xfrm>
                <a:off x="34460" y="34460"/>
                <a:ext cx="5511716" cy="11076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Dataset:</a:t>
                </a:r>
                <a:b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HCP-Young Adult, 1200 soggetti sani</a:t>
                </a:r>
                <a:b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(dati demografici, cognitivi, MRI)</a:t>
                </a:r>
                <a:endParaRPr lang="en-US" sz="2000" kern="1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4" descr="WUSM Human Connectome Project · GitHub">
              <a:extLst>
                <a:ext uri="{FF2B5EF4-FFF2-40B4-BE49-F238E27FC236}">
                  <a16:creationId xmlns:a16="http://schemas.microsoft.com/office/drawing/2014/main" id="{FB6A4099-9978-EEC7-415A-09368252909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464" y="1346372"/>
              <a:ext cx="1013945" cy="98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437B06-25E9-4DF7-B5DF-FF4C8BF4082E}"/>
              </a:ext>
            </a:extLst>
          </p:cNvPr>
          <p:cNvGrpSpPr/>
          <p:nvPr/>
        </p:nvGrpSpPr>
        <p:grpSpPr>
          <a:xfrm>
            <a:off x="2179602" y="2128002"/>
            <a:ext cx="6880733" cy="1602556"/>
            <a:chOff x="979911" y="2330031"/>
            <a:chExt cx="6880733" cy="16025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C4C191-818B-2515-CB49-E3F01C2CFEA0}"/>
                </a:ext>
              </a:extLst>
            </p:cNvPr>
            <p:cNvGrpSpPr/>
            <p:nvPr/>
          </p:nvGrpSpPr>
          <p:grpSpPr>
            <a:xfrm>
              <a:off x="979911" y="2330031"/>
              <a:ext cx="6880733" cy="1602556"/>
              <a:chOff x="979911" y="2330031"/>
              <a:chExt cx="6880733" cy="160255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FE2ECE0-1606-69B2-17EF-9F3EEE113B2F}"/>
                  </a:ext>
                </a:extLst>
              </p:cNvPr>
              <p:cNvGrpSpPr/>
              <p:nvPr/>
            </p:nvGrpSpPr>
            <p:grpSpPr>
              <a:xfrm>
                <a:off x="979911" y="2756029"/>
                <a:ext cx="6880733" cy="1176558"/>
                <a:chOff x="576261" y="1390478"/>
                <a:chExt cx="6880733" cy="117655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956E6CC-68F9-67BF-4A9D-DA049C7A1104}"/>
                    </a:ext>
                  </a:extLst>
                </p:cNvPr>
                <p:cNvSpPr/>
                <p:nvPr/>
              </p:nvSpPr>
              <p:spPr>
                <a:xfrm>
                  <a:off x="576261" y="1390478"/>
                  <a:ext cx="6880733" cy="117655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FE3D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Rectangle: Rounded Corners 4">
                  <a:extLst>
                    <a:ext uri="{FF2B5EF4-FFF2-40B4-BE49-F238E27FC236}">
                      <a16:creationId xmlns:a16="http://schemas.microsoft.com/office/drawing/2014/main" id="{B213C0D6-688E-8B3B-E584-AF62FE1042E0}"/>
                    </a:ext>
                  </a:extLst>
                </p:cNvPr>
                <p:cNvSpPr txBox="1"/>
                <p:nvPr/>
              </p:nvSpPr>
              <p:spPr>
                <a:xfrm>
                  <a:off x="610721" y="1424938"/>
                  <a:ext cx="5470789" cy="110763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Preparazione del dataset:</a:t>
                  </a:r>
                  <a:b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- 12 ROI ipotalamiche</a:t>
                  </a:r>
                  <a:b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- 630 partecipanti (290 M) età media 29 anni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7857C72-656F-A85E-B9FB-D3523278FA75}"/>
                  </a:ext>
                </a:extLst>
              </p:cNvPr>
              <p:cNvGrpSpPr/>
              <p:nvPr/>
            </p:nvGrpSpPr>
            <p:grpSpPr>
              <a:xfrm>
                <a:off x="6401900" y="2330031"/>
                <a:ext cx="764762" cy="764762"/>
                <a:chOff x="6115970" y="901136"/>
                <a:chExt cx="764762" cy="764762"/>
              </a:xfrm>
            </p:grpSpPr>
            <p:sp>
              <p:nvSpPr>
                <p:cNvPr id="12" name="Arrow: Down 11">
                  <a:extLst>
                    <a:ext uri="{FF2B5EF4-FFF2-40B4-BE49-F238E27FC236}">
                      <a16:creationId xmlns:a16="http://schemas.microsoft.com/office/drawing/2014/main" id="{97F570C4-0979-4F26-64A8-6224F3521E2F}"/>
                    </a:ext>
                  </a:extLst>
                </p:cNvPr>
                <p:cNvSpPr/>
                <p:nvPr/>
              </p:nvSpPr>
              <p:spPr>
                <a:xfrm>
                  <a:off x="6115970" y="901136"/>
                  <a:ext cx="764762" cy="764762"/>
                </a:xfrm>
                <a:prstGeom prst="downArrow">
                  <a:avLst>
                    <a:gd name="adj1" fmla="val 55000"/>
                    <a:gd name="adj2" fmla="val 45000"/>
                  </a:avLst>
                </a:prstGeom>
                <a:solidFill>
                  <a:srgbClr val="B45309">
                    <a:alpha val="90000"/>
                  </a:srgbClr>
                </a:solidFill>
                <a:ln>
                  <a:solidFill>
                    <a:srgbClr val="B45309">
                      <a:alpha val="90000"/>
                    </a:srgb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rrow: Down 4">
                  <a:extLst>
                    <a:ext uri="{FF2B5EF4-FFF2-40B4-BE49-F238E27FC236}">
                      <a16:creationId xmlns:a16="http://schemas.microsoft.com/office/drawing/2014/main" id="{9E3FED5C-1384-6CDC-90F5-59D27F6F9B1B}"/>
                    </a:ext>
                  </a:extLst>
                </p:cNvPr>
                <p:cNvSpPr txBox="1"/>
                <p:nvPr/>
              </p:nvSpPr>
              <p:spPr>
                <a:xfrm>
                  <a:off x="6288041" y="901136"/>
                  <a:ext cx="420620" cy="57548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2200" kern="1200"/>
                </a:p>
              </p:txBody>
            </p:sp>
          </p:grpSp>
        </p:grpSp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F2C91387-F332-865D-63AE-60F946DD2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622" y="3129253"/>
              <a:ext cx="1519938" cy="39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7EBE1B-1189-3A51-77F8-046C90E6A912}"/>
              </a:ext>
            </a:extLst>
          </p:cNvPr>
          <p:cNvGrpSpPr/>
          <p:nvPr/>
        </p:nvGrpSpPr>
        <p:grpSpPr>
          <a:xfrm>
            <a:off x="2596086" y="3436150"/>
            <a:ext cx="7346703" cy="1670402"/>
            <a:chOff x="2372683" y="5493980"/>
            <a:chExt cx="7346703" cy="16704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774E1E-DCAD-89B6-126B-720480555D44}"/>
                </a:ext>
              </a:extLst>
            </p:cNvPr>
            <p:cNvGrpSpPr/>
            <p:nvPr/>
          </p:nvGrpSpPr>
          <p:grpSpPr>
            <a:xfrm>
              <a:off x="2372683" y="5890662"/>
              <a:ext cx="7346703" cy="1273720"/>
              <a:chOff x="1734611" y="4571242"/>
              <a:chExt cx="6880733" cy="117655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306F793-9CDA-6E28-FD0F-D1D236B9CF29}"/>
                  </a:ext>
                </a:extLst>
              </p:cNvPr>
              <p:cNvSpPr/>
              <p:nvPr/>
            </p:nvSpPr>
            <p:spPr>
              <a:xfrm>
                <a:off x="1734611" y="4571242"/>
                <a:ext cx="6880733" cy="1176558"/>
              </a:xfrm>
              <a:prstGeom prst="roundRect">
                <a:avLst>
                  <a:gd name="adj" fmla="val 10000"/>
                </a:avLst>
              </a:prstGeom>
              <a:solidFill>
                <a:srgbClr val="EFE3D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: Rounded Corners 4">
                <a:extLst>
                  <a:ext uri="{FF2B5EF4-FFF2-40B4-BE49-F238E27FC236}">
                    <a16:creationId xmlns:a16="http://schemas.microsoft.com/office/drawing/2014/main" id="{0EF54008-DE43-199C-0C6B-15A4D2A9834B}"/>
                  </a:ext>
                </a:extLst>
              </p:cNvPr>
              <p:cNvSpPr txBox="1"/>
              <p:nvPr/>
            </p:nvSpPr>
            <p:spPr>
              <a:xfrm>
                <a:off x="1826055" y="4605038"/>
                <a:ext cx="5470789" cy="11076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Semi-</a:t>
                </a:r>
                <a:r>
                  <a:rPr lang="it-IT" sz="2000" kern="1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Structured</a:t>
                </a: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kern="1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</a:t>
                </a: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Genetics of </a:t>
                </a:r>
                <a:r>
                  <a:rPr lang="it-IT" sz="2000" kern="12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Alcoholism</a:t>
                </a: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(SSAGA):</a:t>
                </a:r>
                <a:b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Gruppo con problemi di condotta nell’infanzia (CC = 221), senza (HC = 409)</a:t>
                </a:r>
                <a:br>
                  <a:rPr lang="it-IT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kern="1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8F17BFA7-AC68-859A-7FD7-8B46B102D541}"/>
                </a:ext>
              </a:extLst>
            </p:cNvPr>
            <p:cNvSpPr/>
            <p:nvPr/>
          </p:nvSpPr>
          <p:spPr>
            <a:xfrm>
              <a:off x="7890803" y="5493980"/>
              <a:ext cx="764762" cy="76476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B45309">
                <a:alpha val="90000"/>
              </a:srgbClr>
            </a:solidFill>
            <a:ln>
              <a:solidFill>
                <a:srgbClr val="B45309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0" name="Picture 20" descr="APA accreditation for TCSPP@XULA - Insight Digital Magazine">
              <a:extLst>
                <a:ext uri="{FF2B5EF4-FFF2-40B4-BE49-F238E27FC236}">
                  <a16:creationId xmlns:a16="http://schemas.microsoft.com/office/drawing/2014/main" id="{FE36F4D6-66E7-4B93-C97C-32E06CF8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249" y="6322322"/>
              <a:ext cx="1351501" cy="50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D15BB7-DA6A-E3DB-3D4D-91B8199D6DEE}"/>
              </a:ext>
            </a:extLst>
          </p:cNvPr>
          <p:cNvGrpSpPr/>
          <p:nvPr/>
        </p:nvGrpSpPr>
        <p:grpSpPr>
          <a:xfrm>
            <a:off x="3283149" y="4779743"/>
            <a:ext cx="6880733" cy="1627520"/>
            <a:chOff x="3283149" y="4779743"/>
            <a:chExt cx="6880733" cy="16275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85E11C3-8D37-801A-0AB8-A0EECE927394}"/>
                </a:ext>
              </a:extLst>
            </p:cNvPr>
            <p:cNvGrpSpPr/>
            <p:nvPr/>
          </p:nvGrpSpPr>
          <p:grpSpPr>
            <a:xfrm>
              <a:off x="3283149" y="4779743"/>
              <a:ext cx="6880733" cy="1627520"/>
              <a:chOff x="1629511" y="3646791"/>
              <a:chExt cx="6880733" cy="162752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9A06556-B3EA-C8B6-F9DA-D49A1DF008DA}"/>
                  </a:ext>
                </a:extLst>
              </p:cNvPr>
              <p:cNvGrpSpPr/>
              <p:nvPr/>
            </p:nvGrpSpPr>
            <p:grpSpPr>
              <a:xfrm>
                <a:off x="1629511" y="4097753"/>
                <a:ext cx="6880733" cy="1176558"/>
                <a:chOff x="1143921" y="2780956"/>
                <a:chExt cx="6880733" cy="1176558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8D1B128-257C-2BDC-86D4-223285673BDF}"/>
                    </a:ext>
                  </a:extLst>
                </p:cNvPr>
                <p:cNvSpPr/>
                <p:nvPr/>
              </p:nvSpPr>
              <p:spPr>
                <a:xfrm>
                  <a:off x="1143921" y="2780956"/>
                  <a:ext cx="6880733" cy="117655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FE3D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Rectangle: Rounded Corners 4">
                  <a:extLst>
                    <a:ext uri="{FF2B5EF4-FFF2-40B4-BE49-F238E27FC236}">
                      <a16:creationId xmlns:a16="http://schemas.microsoft.com/office/drawing/2014/main" id="{E3E44583-E427-0856-11FD-E5FAB6FF1208}"/>
                    </a:ext>
                  </a:extLst>
                </p:cNvPr>
                <p:cNvSpPr txBox="1"/>
                <p:nvPr/>
              </p:nvSpPr>
              <p:spPr>
                <a:xfrm>
                  <a:off x="1178381" y="2815416"/>
                  <a:ext cx="5479390" cy="110763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Analisi statistiche:</a:t>
                  </a:r>
                  <a:b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Confronti volumetrici tra gruppi</a:t>
                  </a:r>
                  <a:b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Regressione Logistica</a:t>
                  </a:r>
                  <a:b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it-IT" sz="2000" kern="120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Lasso</a:t>
                  </a:r>
                  <a:endParaRPr lang="en-US" sz="2000" kern="1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Arrow: Down 4">
                <a:extLst>
                  <a:ext uri="{FF2B5EF4-FFF2-40B4-BE49-F238E27FC236}">
                    <a16:creationId xmlns:a16="http://schemas.microsoft.com/office/drawing/2014/main" id="{A91077D8-D165-76D8-AA0D-34DCC8A39360}"/>
                  </a:ext>
                </a:extLst>
              </p:cNvPr>
              <p:cNvSpPr txBox="1"/>
              <p:nvPr/>
            </p:nvSpPr>
            <p:spPr>
              <a:xfrm>
                <a:off x="7267953" y="3646791"/>
                <a:ext cx="420620" cy="5754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200" kern="1200"/>
              </a:p>
            </p:txBody>
          </p:sp>
          <p:pic>
            <p:nvPicPr>
              <p:cNvPr id="30" name="Picture 14">
                <a:extLst>
                  <a:ext uri="{FF2B5EF4-FFF2-40B4-BE49-F238E27FC236}">
                    <a16:creationId xmlns:a16="http://schemas.microsoft.com/office/drawing/2014/main" id="{6ED9807F-88E6-57D8-A626-AFDC3E4ED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6685" y="4487664"/>
                <a:ext cx="714825" cy="625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99310712-C6AF-D0D2-6CA2-9CA0FC4E14FB}"/>
                </a:ext>
              </a:extLst>
            </p:cNvPr>
            <p:cNvSpPr/>
            <p:nvPr/>
          </p:nvSpPr>
          <p:spPr>
            <a:xfrm>
              <a:off x="8857942" y="4888876"/>
              <a:ext cx="764762" cy="76476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B45309">
                <a:alpha val="90000"/>
              </a:srgbClr>
            </a:solidFill>
            <a:ln>
              <a:solidFill>
                <a:srgbClr val="B45309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25C6126-9A67-E8E1-2ED1-E516EA261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08148"/>
              </p:ext>
            </p:extLst>
          </p:nvPr>
        </p:nvGraphicFramePr>
        <p:xfrm>
          <a:off x="1164001" y="1140309"/>
          <a:ext cx="9872597" cy="56150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94972">
                  <a:extLst>
                    <a:ext uri="{9D8B030D-6E8A-4147-A177-3AD203B41FA5}">
                      <a16:colId xmlns:a16="http://schemas.microsoft.com/office/drawing/2014/main" val="3974718375"/>
                    </a:ext>
                  </a:extLst>
                </a:gridCol>
                <a:gridCol w="983959">
                  <a:extLst>
                    <a:ext uri="{9D8B030D-6E8A-4147-A177-3AD203B41FA5}">
                      <a16:colId xmlns:a16="http://schemas.microsoft.com/office/drawing/2014/main" val="2477786728"/>
                    </a:ext>
                  </a:extLst>
                </a:gridCol>
                <a:gridCol w="1681164">
                  <a:extLst>
                    <a:ext uri="{9D8B030D-6E8A-4147-A177-3AD203B41FA5}">
                      <a16:colId xmlns:a16="http://schemas.microsoft.com/office/drawing/2014/main" val="2238248760"/>
                    </a:ext>
                  </a:extLst>
                </a:gridCol>
                <a:gridCol w="1109565">
                  <a:extLst>
                    <a:ext uri="{9D8B030D-6E8A-4147-A177-3AD203B41FA5}">
                      <a16:colId xmlns:a16="http://schemas.microsoft.com/office/drawing/2014/main" val="2189720932"/>
                    </a:ext>
                  </a:extLst>
                </a:gridCol>
                <a:gridCol w="1456928">
                  <a:extLst>
                    <a:ext uri="{9D8B030D-6E8A-4147-A177-3AD203B41FA5}">
                      <a16:colId xmlns:a16="http://schemas.microsoft.com/office/drawing/2014/main" val="1341615269"/>
                    </a:ext>
                  </a:extLst>
                </a:gridCol>
                <a:gridCol w="1109565">
                  <a:extLst>
                    <a:ext uri="{9D8B030D-6E8A-4147-A177-3AD203B41FA5}">
                      <a16:colId xmlns:a16="http://schemas.microsoft.com/office/drawing/2014/main" val="766154964"/>
                    </a:ext>
                  </a:extLst>
                </a:gridCol>
                <a:gridCol w="1136444">
                  <a:extLst>
                    <a:ext uri="{9D8B030D-6E8A-4147-A177-3AD203B41FA5}">
                      <a16:colId xmlns:a16="http://schemas.microsoft.com/office/drawing/2014/main" val="3609937305"/>
                    </a:ext>
                  </a:extLst>
                </a:gridCol>
              </a:tblGrid>
              <a:tr h="424709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700" kern="100" dirty="0">
                          <a:effectLst/>
                        </a:rPr>
                        <a:t> </a:t>
                      </a:r>
                      <a:endParaRPr lang="en-US" sz="7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    Group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             Mean</a:t>
                      </a:r>
                      <a:br>
                        <a:rPr lang="en-US" sz="900" kern="100" dirty="0">
                          <a:effectLst/>
                        </a:rPr>
                      </a:br>
                      <a:r>
                        <a:rPr lang="en-US" sz="900" kern="100" dirty="0">
                          <a:effectLst/>
                        </a:rPr>
                        <a:t>         (or frequencies)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     Median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             SD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        Min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       Max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316293448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spcBef>
                          <a:spcPts val="150"/>
                        </a:spcBef>
                        <a:buNone/>
                      </a:pPr>
                      <a:r>
                        <a:rPr lang="en-US" sz="900" kern="100" dirty="0">
                          <a:effectLst/>
                        </a:rPr>
                        <a:t>Male/Female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HC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142/267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-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-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-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-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482960431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148/73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-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-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-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-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0614593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Age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29.2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29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3.56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2131314878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CC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29.1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3.41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930217595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Education (in years)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15.2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1.63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688502303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15.1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1.69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917258195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MMSE</a:t>
                      </a:r>
                      <a:endParaRPr lang="en-US" sz="9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29.1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0.93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26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789785277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29.0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1.03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144686586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ICV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1.58e+6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1.57e+6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171.308.431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1.07e+6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2.04e+6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2537070802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1.65e+6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1.67e+6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168.750.004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1.18e+6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2.14e+6 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4139345699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Left anterior-inferior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13.1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13.3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4.60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0.00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28.9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137999189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14.0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14.6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4.94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0.00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26.5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205433129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Left anterior-superior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21.5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21.5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4.13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8.65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34.2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822407338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22.2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22.6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4.45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5.27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35.4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567376813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Left posterior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107.0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107.5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13.88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59.82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152.9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704958253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109.3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109.0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14.84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67.47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155.7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356327420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Left tubular inferior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131.0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130.4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18.57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70.94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180.7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006429080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138.9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140.8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20.06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31.12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183.9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4285608872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Left tubular superior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>
                          <a:effectLst/>
                        </a:rPr>
                        <a:t>110.2</a:t>
                      </a:r>
                      <a:endParaRPr lang="en-US" sz="80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110.2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14.71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63.93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158.1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642719161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116.3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116.2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16.82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36.83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154.7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444745157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Right anterior-inferior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12.5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12.9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5.25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0.00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27.4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787026890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12.8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13.7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5.38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0.00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23.8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698291168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Right anterior-superior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21.7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21.6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4.95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0.00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39.6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220339138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21.9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22.1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5.50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0.00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39.5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2155292970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Right posterior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115.8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116.0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16.31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64.37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171.6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515870295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118.0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117.8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16.29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77.71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161.5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977689952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Right tubular inferior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124.2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123.1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19.35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38.35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178.2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947164135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130.4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132.9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20.73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53.20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184.5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453418168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Right tubular superior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113.7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114.3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14.16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78.83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163.7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889934715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119.0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120.0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15.71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73.68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162.9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153565687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Whole left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382.8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379.3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43.28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254.96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497.0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423655444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400.7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403.4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47.86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155.14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499.2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359297709"/>
                  </a:ext>
                </a:extLst>
              </a:tr>
              <a:tr h="14043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Whole right</a:t>
                      </a:r>
                      <a:endParaRPr lang="en-US" sz="9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HC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387.9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387.7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43.31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234.45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512.3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3240948021"/>
                  </a:ext>
                </a:extLst>
              </a:tr>
              <a:tr h="1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US" sz="9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CC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00" dirty="0">
                          <a:effectLst/>
                        </a:rPr>
                        <a:t>402.1</a:t>
                      </a:r>
                      <a:endParaRPr lang="en-US" sz="800" dirty="0"/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407.2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47.25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>
                          <a:effectLst/>
                        </a:rPr>
                        <a:t>256.84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800" kern="100" dirty="0">
                          <a:effectLst/>
                        </a:rPr>
                        <a:t>509.5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809" marR="12809" marT="0" marB="0" anchor="ctr"/>
                </a:tc>
                <a:extLst>
                  <a:ext uri="{0D108BD9-81ED-4DB2-BD59-A6C34878D82A}">
                    <a16:rowId xmlns:a16="http://schemas.microsoft.com/office/drawing/2014/main" val="135546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2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B1FD1-8B3A-E241-8892-556577B6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DD4B83E-E039-AA4E-AD69-3027DEF6E4C9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CF65353E-CFA4-F7A5-4ECD-316D7579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6DBA56-3E42-A15F-4E23-F99C7B55A356}"/>
              </a:ext>
            </a:extLst>
          </p:cNvPr>
          <p:cNvSpPr txBox="1"/>
          <p:nvPr/>
        </p:nvSpPr>
        <p:spPr>
          <a:xfrm>
            <a:off x="137512" y="12274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Confronti</a:t>
            </a:r>
            <a:r>
              <a:rPr lang="en-US" sz="28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volumetrici</a:t>
            </a:r>
            <a:r>
              <a:rPr lang="en-US" sz="28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en-US" sz="28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gruppi</a:t>
            </a:r>
            <a:endParaRPr lang="en-US" sz="28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C8C35-656A-2D5A-A40F-0C5617C37A47}"/>
              </a:ext>
            </a:extLst>
          </p:cNvPr>
          <p:cNvSpPr txBox="1"/>
          <p:nvPr/>
        </p:nvSpPr>
        <p:spPr>
          <a:xfrm>
            <a:off x="-310" y="189775"/>
            <a:ext cx="12191695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endParaRPr lang="en-US" sz="40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8A9C1029-BFCE-CF37-4665-55DC0E293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41" y="2019783"/>
            <a:ext cx="5881859" cy="3610750"/>
          </a:xfrm>
          <a:prstGeom prst="rect">
            <a:avLst/>
          </a:prstGeom>
          <a:solidFill>
            <a:schemeClr val="bg2"/>
          </a:solidFill>
          <a:effectLst>
            <a:glow rad="139700">
              <a:srgbClr val="EFE3D9">
                <a:alpha val="40000"/>
              </a:srgbClr>
            </a:glow>
            <a:outerShdw blurRad="50800" dist="38100" dir="5400000" algn="t" rotWithShape="0">
              <a:schemeClr val="accent3">
                <a:lumMod val="75000"/>
                <a:alpha val="40000"/>
              </a:schemeClr>
            </a:outerShdw>
            <a:softEdge rad="31750"/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75000"/>
              </a:schemeClr>
            </a:extrusionClr>
          </a:sp3d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F21E4D5-DAD4-4A64-245F-44D21C3D3965}"/>
              </a:ext>
            </a:extLst>
          </p:cNvPr>
          <p:cNvGrpSpPr/>
          <p:nvPr/>
        </p:nvGrpSpPr>
        <p:grpSpPr>
          <a:xfrm>
            <a:off x="5994134" y="1750687"/>
            <a:ext cx="5983725" cy="4387304"/>
            <a:chOff x="5994134" y="1750687"/>
            <a:chExt cx="5983725" cy="43873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A5CFB3-411B-A672-396C-90BE5C9CE8C3}"/>
                </a:ext>
              </a:extLst>
            </p:cNvPr>
            <p:cNvGrpSpPr/>
            <p:nvPr/>
          </p:nvGrpSpPr>
          <p:grpSpPr>
            <a:xfrm>
              <a:off x="5994134" y="1750687"/>
              <a:ext cx="5983725" cy="4387304"/>
              <a:chOff x="5994134" y="1750687"/>
              <a:chExt cx="5983725" cy="438730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73F3C0A-C6E2-ECB8-5828-CDE1A5110DB9}"/>
                  </a:ext>
                </a:extLst>
              </p:cNvPr>
              <p:cNvGrpSpPr/>
              <p:nvPr/>
            </p:nvGrpSpPr>
            <p:grpSpPr>
              <a:xfrm>
                <a:off x="6917268" y="1750687"/>
                <a:ext cx="5060591" cy="4387304"/>
                <a:chOff x="6917268" y="1750687"/>
                <a:chExt cx="5060591" cy="4387304"/>
              </a:xfrm>
            </p:grpSpPr>
            <p:graphicFrame>
              <p:nvGraphicFramePr>
                <p:cNvPr id="7" name="Table 6">
                  <a:extLst>
                    <a:ext uri="{FF2B5EF4-FFF2-40B4-BE49-F238E27FC236}">
                      <a16:creationId xmlns:a16="http://schemas.microsoft.com/office/drawing/2014/main" id="{57F1FD72-64B1-17F9-1C75-FC90A4B5419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47109078"/>
                    </p:ext>
                  </p:extLst>
                </p:nvPr>
              </p:nvGraphicFramePr>
              <p:xfrm>
                <a:off x="6917268" y="1750687"/>
                <a:ext cx="5060591" cy="4387304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1732979">
                        <a:extLst>
                          <a:ext uri="{9D8B030D-6E8A-4147-A177-3AD203B41FA5}">
                            <a16:colId xmlns:a16="http://schemas.microsoft.com/office/drawing/2014/main" val="2349808624"/>
                          </a:ext>
                        </a:extLst>
                      </a:gridCol>
                      <a:gridCol w="786394">
                        <a:extLst>
                          <a:ext uri="{9D8B030D-6E8A-4147-A177-3AD203B41FA5}">
                            <a16:colId xmlns:a16="http://schemas.microsoft.com/office/drawing/2014/main" val="1826817464"/>
                          </a:ext>
                        </a:extLst>
                      </a:gridCol>
                      <a:gridCol w="786395">
                        <a:extLst>
                          <a:ext uri="{9D8B030D-6E8A-4147-A177-3AD203B41FA5}">
                            <a16:colId xmlns:a16="http://schemas.microsoft.com/office/drawing/2014/main" val="3294439560"/>
                          </a:ext>
                        </a:extLst>
                      </a:gridCol>
                      <a:gridCol w="808238">
                        <a:extLst>
                          <a:ext uri="{9D8B030D-6E8A-4147-A177-3AD203B41FA5}">
                            <a16:colId xmlns:a16="http://schemas.microsoft.com/office/drawing/2014/main" val="3463946334"/>
                          </a:ext>
                        </a:extLst>
                      </a:gridCol>
                      <a:gridCol w="946585">
                        <a:extLst>
                          <a:ext uri="{9D8B030D-6E8A-4147-A177-3AD203B41FA5}">
                            <a16:colId xmlns:a16="http://schemas.microsoft.com/office/drawing/2014/main" val="1349638764"/>
                          </a:ext>
                        </a:extLst>
                      </a:gridCol>
                    </a:tblGrid>
                    <a:tr h="343165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Subregion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 Mean</a:t>
                            </a:r>
                            <a:b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</a:b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       HC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Mean</a:t>
                            </a:r>
                          </a:p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  CC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p-value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 err="1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p_Bonf</a:t>
                            </a:r>
                            <a:endParaRPr lang="en-US" sz="9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579682632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Left anterior-inferior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13.10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13.95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0.026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0.318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428475628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Left anterior-superior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21.49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22.23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0.037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0.454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078351304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Left posterior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107.00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109.33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0.049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0.597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91718072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Left tubular inferior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131.00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138.93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1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915195319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Left tubular superior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110.23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116.28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1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86114436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Right anterior-inferior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12.50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12.78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0.460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1.000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000456325"/>
                        </a:ext>
                      </a:extLst>
                    </a:tr>
                    <a:tr h="374804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Right anterior-superior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21.72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21.88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0.679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1.000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20586330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Right posterior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115.77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117.99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0.103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0.597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866870957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Right tubular inferior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124.22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130.45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1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0.002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313836361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Right tubular superior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113.73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119.03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1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14127649"/>
                        </a:ext>
                      </a:extLst>
                    </a:tr>
                    <a:tr h="332617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Whole left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382.82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400.73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1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D9D2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94973719"/>
                        </a:ext>
                      </a:extLst>
                    </a:tr>
                    <a:tr h="343165"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900" b="1" kern="100" dirty="0">
                                <a:solidFill>
                                  <a:schemeClr val="lt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Whole right</a:t>
                            </a:r>
                          </a:p>
                        </a:txBody>
                        <a:tcPr marL="68580" marR="68580" marT="0" marB="0" anchor="ctr">
                          <a:solidFill>
                            <a:schemeClr val="accent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387.93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l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402.13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0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indent="144145" algn="ctr" defTabSz="914400" rtl="0" eaLnBrk="1" fontAlgn="auto" latinLnBrk="0" hangingPunct="1">
                              <a:lnSpc>
                                <a:spcPts val="1200"/>
                              </a:lnSpc>
                              <a:buNone/>
                            </a:pPr>
                            <a:r>
                              <a:rPr lang="en-US" sz="700" b="1" kern="100" dirty="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a:t>&lt; .001</a:t>
                            </a:r>
                          </a:p>
                        </a:txBody>
                        <a:tcPr marL="68580" marR="68580" marT="0" marB="0" anchor="ctr">
                          <a:solidFill>
                            <a:srgbClr val="EDEAEA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527094063"/>
                        </a:ext>
                      </a:extLst>
                    </a:tr>
                  </a:tbl>
                </a:graphicData>
              </a:graphic>
            </p:graphicFrame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F5C4474-6443-F1A9-8D0C-80799AAA9D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362661" y="3132651"/>
                  <a:ext cx="467012" cy="240120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22" name="Graphic 21" descr="Merger with solid fill">
                <a:extLst>
                  <a:ext uri="{FF2B5EF4-FFF2-40B4-BE49-F238E27FC236}">
                    <a16:creationId xmlns:a16="http://schemas.microsoft.com/office/drawing/2014/main" id="{C1D8DF67-F618-BD68-655A-81F7FD73F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94134" y="3228270"/>
                <a:ext cx="1059044" cy="1059044"/>
              </a:xfrm>
              <a:prstGeom prst="rect">
                <a:avLst/>
              </a:prstGeom>
            </p:spPr>
          </p:pic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4B2E26-5AE3-0566-3B14-F3A2264513A4}"/>
                </a:ext>
              </a:extLst>
            </p:cNvPr>
            <p:cNvSpPr>
              <a:spLocks/>
            </p:cNvSpPr>
            <p:nvPr/>
          </p:nvSpPr>
          <p:spPr>
            <a:xfrm>
              <a:off x="11362661" y="3473369"/>
              <a:ext cx="467012" cy="24012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345D4A-34CF-E9AD-85F1-63C10B63413F}"/>
                </a:ext>
              </a:extLst>
            </p:cNvPr>
            <p:cNvSpPr>
              <a:spLocks/>
            </p:cNvSpPr>
            <p:nvPr/>
          </p:nvSpPr>
          <p:spPr>
            <a:xfrm>
              <a:off x="11362661" y="4835301"/>
              <a:ext cx="467012" cy="24012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B81FA6E-6478-E6B5-493D-80818B562BDA}"/>
                </a:ext>
              </a:extLst>
            </p:cNvPr>
            <p:cNvSpPr>
              <a:spLocks/>
            </p:cNvSpPr>
            <p:nvPr/>
          </p:nvSpPr>
          <p:spPr>
            <a:xfrm>
              <a:off x="11362661" y="5176019"/>
              <a:ext cx="467012" cy="24012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9F4295C-E252-9672-14F8-F2EBA1378A7F}"/>
                </a:ext>
              </a:extLst>
            </p:cNvPr>
            <p:cNvSpPr>
              <a:spLocks/>
            </p:cNvSpPr>
            <p:nvPr/>
          </p:nvSpPr>
          <p:spPr>
            <a:xfrm>
              <a:off x="11362661" y="5510473"/>
              <a:ext cx="467012" cy="24012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49B80C-241A-3F22-12BC-D76CA7D54558}"/>
                </a:ext>
              </a:extLst>
            </p:cNvPr>
            <p:cNvSpPr>
              <a:spLocks/>
            </p:cNvSpPr>
            <p:nvPr/>
          </p:nvSpPr>
          <p:spPr>
            <a:xfrm>
              <a:off x="11362661" y="5844949"/>
              <a:ext cx="467012" cy="24012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9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447B2-8CE0-6528-57A1-4259C084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CC9DC3E-8EBC-3362-E173-EEA023920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F2DA325-B8D3-22BB-70BA-1CB36156E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F25BB4F-A644-FD71-865E-0C4E9A2EB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5597D40-5457-E374-736C-ED7B263F6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D1C151B-5422-D6B2-B9A8-FA0632C09AF4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48DEAAC0-2639-F412-4F5C-57F334E9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7B2219-58D3-5A0E-664A-C32598091984}"/>
              </a:ext>
            </a:extLst>
          </p:cNvPr>
          <p:cNvSpPr txBox="1"/>
          <p:nvPr/>
        </p:nvSpPr>
        <p:spPr>
          <a:xfrm>
            <a:off x="137512" y="12274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di Regressione Logistica</a:t>
            </a:r>
            <a:endParaRPr lang="en-US" sz="28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CF94A-B1C8-1862-DCB7-7B14C74991A2}"/>
              </a:ext>
            </a:extLst>
          </p:cNvPr>
          <p:cNvSpPr txBox="1"/>
          <p:nvPr/>
        </p:nvSpPr>
        <p:spPr>
          <a:xfrm>
            <a:off x="-310" y="189775"/>
            <a:ext cx="12191695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endParaRPr lang="en-US" sz="40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D44439-57F0-B733-A322-894DB7F37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05836"/>
              </p:ext>
            </p:extLst>
          </p:nvPr>
        </p:nvGraphicFramePr>
        <p:xfrm>
          <a:off x="116247" y="1940462"/>
          <a:ext cx="5730117" cy="403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260">
                  <a:extLst>
                    <a:ext uri="{9D8B030D-6E8A-4147-A177-3AD203B41FA5}">
                      <a16:colId xmlns:a16="http://schemas.microsoft.com/office/drawing/2014/main" val="849125796"/>
                    </a:ext>
                  </a:extLst>
                </a:gridCol>
                <a:gridCol w="840130">
                  <a:extLst>
                    <a:ext uri="{9D8B030D-6E8A-4147-A177-3AD203B41FA5}">
                      <a16:colId xmlns:a16="http://schemas.microsoft.com/office/drawing/2014/main" val="2589007443"/>
                    </a:ext>
                  </a:extLst>
                </a:gridCol>
                <a:gridCol w="907188">
                  <a:extLst>
                    <a:ext uri="{9D8B030D-6E8A-4147-A177-3AD203B41FA5}">
                      <a16:colId xmlns:a16="http://schemas.microsoft.com/office/drawing/2014/main" val="998790078"/>
                    </a:ext>
                  </a:extLst>
                </a:gridCol>
                <a:gridCol w="1177241">
                  <a:extLst>
                    <a:ext uri="{9D8B030D-6E8A-4147-A177-3AD203B41FA5}">
                      <a16:colId xmlns:a16="http://schemas.microsoft.com/office/drawing/2014/main" val="1959779846"/>
                    </a:ext>
                  </a:extLst>
                </a:gridCol>
                <a:gridCol w="1036298">
                  <a:extLst>
                    <a:ext uri="{9D8B030D-6E8A-4147-A177-3AD203B41FA5}">
                      <a16:colId xmlns:a16="http://schemas.microsoft.com/office/drawing/2014/main" val="2158014902"/>
                    </a:ext>
                  </a:extLst>
                </a:gridCol>
              </a:tblGrid>
              <a:tr h="422228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</a:t>
                      </a:r>
                    </a:p>
                  </a:txBody>
                  <a:tcPr marL="68580" marR="68580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Odds</a:t>
                      </a:r>
                    </a:p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Ratio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95% CI</a:t>
                      </a:r>
                      <a:b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(Lower–Upper)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p-value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5306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Intercept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- 3.990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 – 0.258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33059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Anterior-Inferior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0.064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1.064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1.010 – 1.123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0.021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10264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Anterior-Superior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- 0.034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0.963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0.901 – 1.028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0.260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0731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Posterior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- 0.028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0.972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0.949 – 0.992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786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Tubular-Inferior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0.030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1.031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1.013 – 1.051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81514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Tubular-Superior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- 0.010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0.991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0.970 – 1.012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0.383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87592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Anterior-Inferior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- 0.012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0.992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0.939 – 1.049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0.782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736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Anterior-Superior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- 0.019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0.979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0.925 – 1.036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0.463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59441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Posterior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0.004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0.983 – 1.017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0.999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15528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Tubular-Inferior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- 0.014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0.986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0.968 – 1.003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0.116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769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Tubular-Superior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0.040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1.040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1.020 – 1.061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&lt;.001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51019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 (Male)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1.694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5.509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3.161 – 9.779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&lt;.001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36372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0.244</a:t>
                      </a:r>
                    </a:p>
                  </a:txBody>
                  <a:tcPr marL="68580" marR="68580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1.270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1.041 – 1.557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</a:t>
                      </a:r>
                    </a:p>
                  </a:txBody>
                  <a:tcPr marL="62742" marR="62742" marT="0" marB="0" anchor="ctr">
                    <a:solidFill>
                      <a:srgbClr val="D9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33741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indent="144145" algn="l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Intracranial Volume</a:t>
                      </a:r>
                    </a:p>
                  </a:txBody>
                  <a:tcPr marL="62742" marR="62742" marT="0" marB="0" anchor="ctr"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- 0.063</a:t>
                      </a:r>
                    </a:p>
                  </a:txBody>
                  <a:tcPr marL="68580" marR="68580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0.952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0.714 – 1.269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fontAlgn="auto" hangingPunct="1">
                        <a:lnSpc>
                          <a:spcPts val="1200"/>
                        </a:lnSpc>
                        <a:buNone/>
                      </a:pP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0.736</a:t>
                      </a:r>
                    </a:p>
                  </a:txBody>
                  <a:tcPr marL="62742" marR="62742" marT="0" marB="0" anchor="ctr">
                    <a:solidFill>
                      <a:srgbClr val="ED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69450"/>
                  </a:ext>
                </a:extLst>
              </a:tr>
            </a:tbl>
          </a:graphicData>
        </a:graphic>
      </p:graphicFrame>
      <p:pic>
        <p:nvPicPr>
          <p:cNvPr id="17" name="Picture 16" descr="A collage of images of a person's body&#10;&#10;AI-generated content may be incorrect.">
            <a:extLst>
              <a:ext uri="{FF2B5EF4-FFF2-40B4-BE49-F238E27FC236}">
                <a16:creationId xmlns:a16="http://schemas.microsoft.com/office/drawing/2014/main" id="{9495E16A-0C2B-AE5B-3444-631D27359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986" y="1940461"/>
            <a:ext cx="6111531" cy="408163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2700">
              <a:schemeClr val="tx1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BA8A888-EBE1-08F4-1968-752A29A0404E}"/>
              </a:ext>
            </a:extLst>
          </p:cNvPr>
          <p:cNvGrpSpPr/>
          <p:nvPr/>
        </p:nvGrpSpPr>
        <p:grpSpPr>
          <a:xfrm>
            <a:off x="5133737" y="2610627"/>
            <a:ext cx="550530" cy="3103601"/>
            <a:chOff x="5165550" y="2615860"/>
            <a:chExt cx="550530" cy="31036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BDE9E-8743-0A0D-EC07-EDB1651E7B9E}"/>
                </a:ext>
              </a:extLst>
            </p:cNvPr>
            <p:cNvSpPr>
              <a:spLocks/>
            </p:cNvSpPr>
            <p:nvPr/>
          </p:nvSpPr>
          <p:spPr>
            <a:xfrm>
              <a:off x="5183583" y="2615860"/>
              <a:ext cx="501816" cy="2622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769D25-5EC5-520D-77FA-268DCB58C36E}"/>
                </a:ext>
              </a:extLst>
            </p:cNvPr>
            <p:cNvSpPr>
              <a:spLocks/>
            </p:cNvSpPr>
            <p:nvPr/>
          </p:nvSpPr>
          <p:spPr>
            <a:xfrm>
              <a:off x="5183583" y="3386417"/>
              <a:ext cx="501816" cy="2622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5B215C-5A04-8422-F319-5403B78964F9}"/>
                </a:ext>
              </a:extLst>
            </p:cNvPr>
            <p:cNvSpPr>
              <a:spLocks/>
            </p:cNvSpPr>
            <p:nvPr/>
          </p:nvSpPr>
          <p:spPr>
            <a:xfrm>
              <a:off x="5183583" y="5200823"/>
              <a:ext cx="501816" cy="2622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AE4235-F4B8-7E4B-803A-F8E133B3B3AE}"/>
                </a:ext>
              </a:extLst>
            </p:cNvPr>
            <p:cNvSpPr>
              <a:spLocks/>
            </p:cNvSpPr>
            <p:nvPr/>
          </p:nvSpPr>
          <p:spPr>
            <a:xfrm>
              <a:off x="5165550" y="4935608"/>
              <a:ext cx="550530" cy="26226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EB55BE8-3F4F-A8FD-7118-E69277235B37}"/>
                </a:ext>
              </a:extLst>
            </p:cNvPr>
            <p:cNvSpPr>
              <a:spLocks/>
            </p:cNvSpPr>
            <p:nvPr/>
          </p:nvSpPr>
          <p:spPr>
            <a:xfrm>
              <a:off x="5183583" y="5457193"/>
              <a:ext cx="501816" cy="26226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2480495-25F3-F793-82DB-B6E54372C705}"/>
                </a:ext>
              </a:extLst>
            </p:cNvPr>
            <p:cNvSpPr>
              <a:spLocks/>
            </p:cNvSpPr>
            <p:nvPr/>
          </p:nvSpPr>
          <p:spPr>
            <a:xfrm>
              <a:off x="5183583" y="3124149"/>
              <a:ext cx="501816" cy="26226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1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1D87BB-D674-EF89-7CFB-3D96D83B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2802226-F700-F241-2AAB-36C19FA76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914B82-73E7-E4D3-3A28-E421D5BE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AA30091-DBCC-E106-7878-811DC97D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97CC1B2-9632-E57C-B227-95550FDF7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553A580-F02C-99B7-F230-DA329CF4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DDB23B6-4221-B6A9-9BFA-0A5E2B49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5796AB1-10A6-5409-6FF9-C28F06CB9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ED6FDC1-5D81-201E-CA94-60F94DDB5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109F606-980B-4539-9C1B-CA6061223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A90BF88-ABEF-D280-B7B0-BBDE4F01B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85F231E-E6E7-EE5B-5AB8-953A62C9F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7C26CE-1BF0-7E8A-DEB8-BC4F911FC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9E0B401-C732-E81D-BDEE-575AD2D31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65239CAA-3BF7-74A4-D087-12F9103C527E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75E37A80-F04C-6732-3F79-B0A59420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799E8-EC2A-D5CB-EEE4-37936B948DE6}"/>
              </a:ext>
            </a:extLst>
          </p:cNvPr>
          <p:cNvSpPr txBox="1"/>
          <p:nvPr/>
        </p:nvSpPr>
        <p:spPr>
          <a:xfrm>
            <a:off x="-310" y="189775"/>
            <a:ext cx="12191695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endParaRPr lang="en-US" sz="40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7B773-90F2-C852-63C4-29F05E965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51" y="2089322"/>
            <a:ext cx="7177688" cy="4270173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50800" dist="38100" dir="8100000" algn="tr" rotWithShape="0">
              <a:srgbClr val="855D5D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10D40-FE76-4FFB-A6D6-650B6729AE49}"/>
              </a:ext>
            </a:extLst>
          </p:cNvPr>
          <p:cNvSpPr txBox="1"/>
          <p:nvPr/>
        </p:nvSpPr>
        <p:spPr>
          <a:xfrm>
            <a:off x="137512" y="12274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LASSO</a:t>
            </a:r>
            <a:endParaRPr lang="en-US" sz="28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FD2A2-7392-F529-C1FF-2C0E6834E6EB}"/>
              </a:ext>
            </a:extLst>
          </p:cNvPr>
          <p:cNvSpPr txBox="1"/>
          <p:nvPr/>
        </p:nvSpPr>
        <p:spPr>
          <a:xfrm>
            <a:off x="7459964" y="2240025"/>
            <a:ext cx="45920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Sesso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maschile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predittore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forte (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= 2.09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moderato (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= 1.16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 ipotalamiche: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↑ Odds = 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tubular superior, Left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anterior-inferior, Left tubular-inferior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↓ Odds = 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posterior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ICV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ROI →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trascurabile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C02CC99-379E-0C18-B280-6430346D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1A74A-0504-3264-1F68-828A61688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3CAAF7-FB0E-1E62-6CD8-049272CEA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089083B-232D-0544-B3AB-04D4A4F3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E647A2-35F8-F64D-C835-928BC3178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D4F4FD-3407-82B1-3AAE-1CCE85F06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BFB90D0-1F97-3FC4-EB08-50485146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ED58716-821E-E4B2-BB47-A32081BB3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B1958C7-0924-5E50-DEE7-21D246E92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D4E9D05-8237-9E6A-9361-0BB6B4F80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D1D9B98-BD37-3E8F-D3E2-23C488D58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C999037-21DF-E739-E816-57A6A0223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F9BCC22-1255-CC95-94F4-DB68657C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C26429D-A19F-F30A-A686-E3B0A65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761F5DB-C256-9100-17BF-26249430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93CAABD-E91D-131C-873A-43B04782F830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838BC258-3B1A-3FC3-E1EF-4AD71683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E3315-5AF5-882F-5BDE-FF85CE3C68FD}"/>
              </a:ext>
            </a:extLst>
          </p:cNvPr>
          <p:cNvSpPr txBox="1"/>
          <p:nvPr/>
        </p:nvSpPr>
        <p:spPr>
          <a:xfrm>
            <a:off x="-310" y="189775"/>
            <a:ext cx="12191695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</a:t>
            </a:r>
            <a:endParaRPr lang="en-US" sz="40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B369546-F9CD-C6BB-0B9C-F3F37FDC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22780D-BE7B-731D-9D4D-904925BD9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26251-9E26-8AE1-DBDB-2B3D694DB946}"/>
              </a:ext>
            </a:extLst>
          </p:cNvPr>
          <p:cNvGrpSpPr/>
          <p:nvPr/>
        </p:nvGrpSpPr>
        <p:grpSpPr>
          <a:xfrm>
            <a:off x="413704" y="1633233"/>
            <a:ext cx="11364593" cy="1262061"/>
            <a:chOff x="0" y="1554"/>
            <a:chExt cx="11364593" cy="1262061"/>
          </a:xfrm>
          <a:scene3d>
            <a:camera prst="orthographicFront"/>
            <a:lightRig rig="flat" dir="t"/>
          </a:scene3d>
        </p:grpSpPr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id="{F51A6A5C-D2A9-DBF1-DEC2-D44436E123C2}"/>
                </a:ext>
              </a:extLst>
            </p:cNvPr>
            <p:cNvSpPr/>
            <p:nvPr/>
          </p:nvSpPr>
          <p:spPr>
            <a:xfrm rot="10800000">
              <a:off x="0" y="1554"/>
              <a:ext cx="11364593" cy="1262061"/>
            </a:xfrm>
            <a:prstGeom prst="upArrowCallou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Callout: Up Arrow 4">
              <a:extLst>
                <a:ext uri="{FF2B5EF4-FFF2-40B4-BE49-F238E27FC236}">
                  <a16:creationId xmlns:a16="http://schemas.microsoft.com/office/drawing/2014/main" id="{AB6CFD3F-24B8-528F-12F3-F4F5B5296C26}"/>
                </a:ext>
              </a:extLst>
            </p:cNvPr>
            <p:cNvSpPr txBox="1"/>
            <p:nvPr/>
          </p:nvSpPr>
          <p:spPr>
            <a:xfrm rot="21600000">
              <a:off x="0" y="1554"/>
              <a:ext cx="11364593" cy="820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Classificazione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retrospettiva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soggetti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it-IT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problemi di condotta infantile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(SSAGA) →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possibile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recall bias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7364-E056-C8F5-CF98-B8B261C6BEB4}"/>
              </a:ext>
            </a:extLst>
          </p:cNvPr>
          <p:cNvGrpSpPr/>
          <p:nvPr/>
        </p:nvGrpSpPr>
        <p:grpSpPr>
          <a:xfrm>
            <a:off x="413703" y="2911797"/>
            <a:ext cx="11364595" cy="1262061"/>
            <a:chOff x="-2" y="1251307"/>
            <a:chExt cx="11364595" cy="1262061"/>
          </a:xfrm>
          <a:scene3d>
            <a:camera prst="orthographicFront"/>
            <a:lightRig rig="flat" dir="t"/>
          </a:scene3d>
        </p:grpSpPr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id="{D8738341-A1FE-9283-FFC5-A1CB078FB793}"/>
                </a:ext>
              </a:extLst>
            </p:cNvPr>
            <p:cNvSpPr/>
            <p:nvPr/>
          </p:nvSpPr>
          <p:spPr>
            <a:xfrm rot="10800000">
              <a:off x="0" y="1251307"/>
              <a:ext cx="11364593" cy="1262061"/>
            </a:xfrm>
            <a:prstGeom prst="upArrowCallou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Callout: Up Arrow 4">
              <a:extLst>
                <a:ext uri="{FF2B5EF4-FFF2-40B4-BE49-F238E27FC236}">
                  <a16:creationId xmlns:a16="http://schemas.microsoft.com/office/drawing/2014/main" id="{CCA5C23B-308C-D6C4-1DD0-1AB71DC177B3}"/>
                </a:ext>
              </a:extLst>
            </p:cNvPr>
            <p:cNvSpPr txBox="1"/>
            <p:nvPr/>
          </p:nvSpPr>
          <p:spPr>
            <a:xfrm>
              <a:off x="-2" y="1261195"/>
              <a:ext cx="11364593" cy="820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Campione HCP → sani, alto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funzionamento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gruppo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omogeneo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(White) →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generalizzabilità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limitata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anche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popolazione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clinica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54196-DCC6-23EC-0E5A-570675680A1C}"/>
              </a:ext>
            </a:extLst>
          </p:cNvPr>
          <p:cNvGrpSpPr/>
          <p:nvPr/>
        </p:nvGrpSpPr>
        <p:grpSpPr>
          <a:xfrm>
            <a:off x="413702" y="4219158"/>
            <a:ext cx="11364593" cy="1262061"/>
            <a:chOff x="0" y="2501059"/>
            <a:chExt cx="11364593" cy="1262061"/>
          </a:xfrm>
          <a:scene3d>
            <a:camera prst="orthographicFront"/>
            <a:lightRig rig="flat" dir="t"/>
          </a:scene3d>
        </p:grpSpPr>
        <p:sp>
          <p:nvSpPr>
            <p:cNvPr id="14" name="Callout: Up Arrow 13">
              <a:extLst>
                <a:ext uri="{FF2B5EF4-FFF2-40B4-BE49-F238E27FC236}">
                  <a16:creationId xmlns:a16="http://schemas.microsoft.com/office/drawing/2014/main" id="{B3942384-242D-BBF3-45FD-5153FA0E3A46}"/>
                </a:ext>
              </a:extLst>
            </p:cNvPr>
            <p:cNvSpPr/>
            <p:nvPr/>
          </p:nvSpPr>
          <p:spPr>
            <a:xfrm rot="10800000">
              <a:off x="0" y="2501059"/>
              <a:ext cx="11364593" cy="1262061"/>
            </a:xfrm>
            <a:prstGeom prst="upArrowCallou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Callout: Up Arrow 4">
              <a:extLst>
                <a:ext uri="{FF2B5EF4-FFF2-40B4-BE49-F238E27FC236}">
                  <a16:creationId xmlns:a16="http://schemas.microsoft.com/office/drawing/2014/main" id="{06F58B8F-B4AF-8E42-E8EC-873822EAFC9D}"/>
                </a:ext>
              </a:extLst>
            </p:cNvPr>
            <p:cNvSpPr txBox="1"/>
            <p:nvPr/>
          </p:nvSpPr>
          <p:spPr>
            <a:xfrm rot="21600000">
              <a:off x="0" y="2501059"/>
              <a:ext cx="11364593" cy="8200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Disegno cross-sectional →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nessuna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inferenza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causale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B45FF-6B53-1BA6-4F0E-E24F23D560D7}"/>
              </a:ext>
            </a:extLst>
          </p:cNvPr>
          <p:cNvGrpSpPr/>
          <p:nvPr/>
        </p:nvGrpSpPr>
        <p:grpSpPr>
          <a:xfrm>
            <a:off x="413703" y="5507797"/>
            <a:ext cx="11364593" cy="820586"/>
            <a:chOff x="0" y="3752366"/>
            <a:chExt cx="11364593" cy="820586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9F758D-22BF-3E75-2363-8BA81BBA49A7}"/>
                </a:ext>
              </a:extLst>
            </p:cNvPr>
            <p:cNvSpPr/>
            <p:nvPr/>
          </p:nvSpPr>
          <p:spPr>
            <a:xfrm>
              <a:off x="0" y="3752366"/>
              <a:ext cx="11364593" cy="82058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C4B528-7800-6B72-4E66-3046E3EAC48F}"/>
                </a:ext>
              </a:extLst>
            </p:cNvPr>
            <p:cNvSpPr txBox="1"/>
            <p:nvPr/>
          </p:nvSpPr>
          <p:spPr>
            <a:xfrm>
              <a:off x="0" y="3752366"/>
              <a:ext cx="11364593" cy="8205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Natura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trasversale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necessari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longitudinali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5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17D5C-E950-9B40-6767-47892047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CCC8DC0-7011-B465-FFBE-DF6C1BEFF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CEC4153-9B6E-6F56-AD24-DB87613D2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B361A2-1F87-6BF3-6D4C-E7DB37E9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49EF3B9-248B-E0FC-C17C-104F0CA2D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7C239B9-486F-03E0-8DD7-1D80D0FA5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E9BA667-E1F3-AEF9-CC12-18CA39B74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C2A5C4F-22F5-BB91-D2A8-C828417CB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C74BC18-3A67-9490-2983-94923723E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D5C5C20-066E-7C72-DACC-2157FBFBF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EBB44E6-2D06-AA6D-11E6-0E3B24EA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42FB417-C32A-EF24-A5A6-B580EB609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02FA44-7B3E-691D-CCC2-01B8FCFA9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E1E6CE0-8F67-CB0F-9B1A-65A0A425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69D23657-A33D-FA31-B51B-78DF275E93C8}"/>
              </a:ext>
            </a:extLst>
          </p:cNvPr>
          <p:cNvSpPr/>
          <p:nvPr/>
        </p:nvSpPr>
        <p:spPr>
          <a:xfrm>
            <a:off x="94663" y="81976"/>
            <a:ext cx="2178020" cy="765661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5" name="Picture 8" descr="Associazione italiana di Psicologia - Wikipedia">
            <a:extLst>
              <a:ext uri="{FF2B5EF4-FFF2-40B4-BE49-F238E27FC236}">
                <a16:creationId xmlns:a16="http://schemas.microsoft.com/office/drawing/2014/main" id="{CFD64F0C-318B-E842-4B7B-966CF71D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35" y="81977"/>
            <a:ext cx="1640702" cy="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A4B04-6937-1897-DBB0-87629FEA415B}"/>
              </a:ext>
            </a:extLst>
          </p:cNvPr>
          <p:cNvSpPr txBox="1"/>
          <p:nvPr/>
        </p:nvSpPr>
        <p:spPr>
          <a:xfrm>
            <a:off x="-310" y="189775"/>
            <a:ext cx="12191695" cy="84791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Discussioni</a:t>
            </a:r>
            <a:r>
              <a:rPr lang="en-US" sz="4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  <a:endParaRPr lang="en-US" sz="4000" b="1" dirty="0">
              <a:solidFill>
                <a:srgbClr val="B453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BBAD997-FEBC-CDD0-3175-AD0E9995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692B0-3657-3F6F-DABC-33FC634F51A0}"/>
              </a:ext>
            </a:extLst>
          </p:cNvPr>
          <p:cNvSpPr txBox="1"/>
          <p:nvPr/>
        </p:nvSpPr>
        <p:spPr>
          <a:xfrm>
            <a:off x="374641" y="1274276"/>
            <a:ext cx="11434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chiave e Interpretazioni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ipotalamico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CC: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aumentati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Left anterior-inferior, Left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tubural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-inferior, Right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tubural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-superior;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ridotti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Left posterior.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indipendenti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Adattamento/compenso o maturazione accelerata in risposta a difficoltà precoci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DE71C-AFD3-7C40-B6B4-759C3AA361F8}"/>
              </a:ext>
            </a:extLst>
          </p:cNvPr>
          <p:cNvSpPr txBox="1"/>
          <p:nvPr/>
        </p:nvSpPr>
        <p:spPr>
          <a:xfrm>
            <a:off x="374641" y="3065620"/>
            <a:ext cx="11434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L’ipotalamo emerge come nuovo target neuroanatomico oltre alle regioni limbiche classiche (amigdala/PFC)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morfometria ipotalamica potrebbe contribuire come biomarcatore per interventi precoci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Supporto a modelli neurobiologici integrati 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terapeutici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mirati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F83D1F-76C3-E304-47D9-135081B041BB}"/>
              </a:ext>
            </a:extLst>
          </p:cNvPr>
          <p:cNvSpPr txBox="1"/>
          <p:nvPr/>
        </p:nvSpPr>
        <p:spPr>
          <a:xfrm>
            <a:off x="374641" y="4856964"/>
            <a:ext cx="11434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>
                <a:solidFill>
                  <a:srgbClr val="B453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Ricerca futura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longitudinali per distinguere rischio vs compenso/resilienza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Campioni clinici e maggiore diversità (socio-demografica/etnica) per la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generalizzabilità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Integrazione multimodale: morfometria +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fMRI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/connettività + marker endocrini (HPA) + ambiente/stress precoce.</a:t>
            </a:r>
          </a:p>
        </p:txBody>
      </p:sp>
    </p:spTree>
    <p:extLst>
      <p:ext uri="{BB962C8B-B14F-4D97-AF65-F5344CB8AC3E}">
        <p14:creationId xmlns:p14="http://schemas.microsoft.com/office/powerpoint/2010/main" val="8412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FF6F1E-E6A1-880D-BA2E-33D899629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with a tall pointed roof&#10;&#10;AI-generated content may be incorrect.">
            <a:extLst>
              <a:ext uri="{FF2B5EF4-FFF2-40B4-BE49-F238E27FC236}">
                <a16:creationId xmlns:a16="http://schemas.microsoft.com/office/drawing/2014/main" id="{22EE483C-B0ED-B7A1-0AA3-852014FA2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9" r="-1" b="-1"/>
          <a:stretch>
            <a:fillRect/>
          </a:stretch>
        </p:blipFill>
        <p:spPr>
          <a:xfrm>
            <a:off x="326" y="1"/>
            <a:ext cx="12191367" cy="2521818"/>
          </a:xfrm>
          <a:custGeom>
            <a:avLst/>
            <a:gdLst/>
            <a:ahLst/>
            <a:cxnLst/>
            <a:rect l="l" t="t" r="r" b="b"/>
            <a:pathLst>
              <a:path w="12191694" h="5716988">
                <a:moveTo>
                  <a:pt x="0" y="0"/>
                </a:moveTo>
                <a:lnTo>
                  <a:pt x="12191694" y="0"/>
                </a:lnTo>
                <a:lnTo>
                  <a:pt x="12191694" y="238046"/>
                </a:lnTo>
                <a:lnTo>
                  <a:pt x="12191694" y="493101"/>
                </a:lnTo>
                <a:lnTo>
                  <a:pt x="12191694" y="705998"/>
                </a:lnTo>
                <a:lnTo>
                  <a:pt x="12191694" y="737843"/>
                </a:lnTo>
                <a:lnTo>
                  <a:pt x="12191694" y="1378272"/>
                </a:lnTo>
                <a:lnTo>
                  <a:pt x="12191694" y="1387220"/>
                </a:lnTo>
                <a:lnTo>
                  <a:pt x="12191694" y="1479151"/>
                </a:lnTo>
                <a:lnTo>
                  <a:pt x="12191694" y="2573423"/>
                </a:lnTo>
                <a:lnTo>
                  <a:pt x="12191694" y="4527530"/>
                </a:lnTo>
                <a:lnTo>
                  <a:pt x="12165034" y="4543744"/>
                </a:lnTo>
                <a:cubicBezTo>
                  <a:pt x="10850144" y="5296517"/>
                  <a:pt x="8470558" y="5716988"/>
                  <a:pt x="5753357" y="5716988"/>
                </a:cubicBezTo>
                <a:cubicBezTo>
                  <a:pt x="3357905" y="5716988"/>
                  <a:pt x="2231342" y="5036357"/>
                  <a:pt x="858976" y="4343341"/>
                </a:cubicBezTo>
                <a:cubicBezTo>
                  <a:pt x="609057" y="4217140"/>
                  <a:pt x="364243" y="4092093"/>
                  <a:pt x="137598" y="3964708"/>
                </a:cubicBezTo>
                <a:lnTo>
                  <a:pt x="0" y="3882805"/>
                </a:lnTo>
                <a:lnTo>
                  <a:pt x="0" y="2573423"/>
                </a:lnTo>
                <a:lnTo>
                  <a:pt x="0" y="1387220"/>
                </a:lnTo>
                <a:lnTo>
                  <a:pt x="0" y="1378272"/>
                </a:lnTo>
                <a:lnTo>
                  <a:pt x="0" y="1253139"/>
                </a:lnTo>
                <a:lnTo>
                  <a:pt x="0" y="737843"/>
                </a:lnTo>
                <a:lnTo>
                  <a:pt x="0" y="705998"/>
                </a:lnTo>
                <a:lnTo>
                  <a:pt x="0" y="493101"/>
                </a:lnTo>
                <a:lnTo>
                  <a:pt x="0" y="238046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89A36D-410B-9AC5-9671-C5C66594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" y="2805241"/>
            <a:ext cx="12037996" cy="1865126"/>
          </a:xfrm>
          <a:noFill/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B4530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Grazie per </a:t>
            </a:r>
            <a:r>
              <a:rPr lang="en-US" sz="5400" dirty="0" err="1">
                <a:solidFill>
                  <a:srgbClr val="B4530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l’attenzione</a:t>
            </a:r>
            <a:r>
              <a:rPr lang="en-US" sz="5400" dirty="0">
                <a:solidFill>
                  <a:srgbClr val="B4530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2C57ED7A-A486-FE6A-5194-07CA21208EC6}"/>
              </a:ext>
            </a:extLst>
          </p:cNvPr>
          <p:cNvSpPr/>
          <p:nvPr/>
        </p:nvSpPr>
        <p:spPr>
          <a:xfrm>
            <a:off x="77002" y="4883211"/>
            <a:ext cx="2338939" cy="903709"/>
          </a:xfrm>
          <a:custGeom>
            <a:avLst/>
            <a:gdLst/>
            <a:ahLst/>
            <a:cxnLst/>
            <a:rect l="l" t="t" r="r" b="b"/>
            <a:pathLst>
              <a:path w="5897880" h="2123237">
                <a:moveTo>
                  <a:pt x="0" y="0"/>
                </a:moveTo>
                <a:lnTo>
                  <a:pt x="5897880" y="0"/>
                </a:lnTo>
                <a:lnTo>
                  <a:pt x="5897880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032" name="Picture 8" descr="Associazione italiana di Psicologia - Wikipedia">
            <a:extLst>
              <a:ext uri="{FF2B5EF4-FFF2-40B4-BE49-F238E27FC236}">
                <a16:creationId xmlns:a16="http://schemas.microsoft.com/office/drawing/2014/main" id="{52BE3A77-97DB-B147-2FA3-A5FA2B74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03" y="4953789"/>
            <a:ext cx="1941095" cy="9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A375029-4B60-64AE-D942-D4C213FDA0FA}"/>
              </a:ext>
            </a:extLst>
          </p:cNvPr>
          <p:cNvSpPr txBox="1"/>
          <p:nvPr/>
        </p:nvSpPr>
        <p:spPr>
          <a:xfrm>
            <a:off x="0" y="5786920"/>
            <a:ext cx="4109988" cy="90370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AA9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 Research Center,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AA9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Medical and Surgical Sciences,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AA9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 Graecia University, Catanzaro, 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0FC3BB-44C5-4684-4949-B2584642FDAD}"/>
              </a:ext>
            </a:extLst>
          </p:cNvPr>
          <p:cNvSpPr txBox="1"/>
          <p:nvPr/>
        </p:nvSpPr>
        <p:spPr>
          <a:xfrm>
            <a:off x="7498080" y="5859632"/>
            <a:ext cx="461691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XXXI Congresso dell’Associazione Italiana di Psicologia - Sezione Sperimentale. </a:t>
            </a:r>
          </a:p>
          <a:p>
            <a:pPr algn="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11–13 set 2025, Campus Luigi Einaudi</a:t>
            </a:r>
          </a:p>
        </p:txBody>
      </p:sp>
    </p:spTree>
    <p:extLst>
      <p:ext uri="{BB962C8B-B14F-4D97-AF65-F5344CB8AC3E}">
        <p14:creationId xmlns:p14="http://schemas.microsoft.com/office/powerpoint/2010/main" val="12414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ECE7FD-D123-4F27-8244-6E160E801165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Widescreen</PresentationFormat>
  <Paragraphs>446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Meiryo</vt:lpstr>
      <vt:lpstr>Aptos</vt:lpstr>
      <vt:lpstr>Arial</vt:lpstr>
      <vt:lpstr>Corbel</vt:lpstr>
      <vt:lpstr>Times New Roman</vt:lpstr>
      <vt:lpstr>Wingdings</vt:lpstr>
      <vt:lpstr>SketchLinesVTI</vt:lpstr>
      <vt:lpstr>From Structure to Behavior:  Hypothalamic Subregions Volumes Predict Childhood Conduct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Assunta Pelagi</dc:creator>
  <cp:lastModifiedBy>Assunta Pelagi</cp:lastModifiedBy>
  <cp:revision>6</cp:revision>
  <dcterms:created xsi:type="dcterms:W3CDTF">2025-08-25T13:27:19Z</dcterms:created>
  <dcterms:modified xsi:type="dcterms:W3CDTF">2025-09-08T14:22:16Z</dcterms:modified>
</cp:coreProperties>
</file>